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74" r:id="rId2"/>
    <p:sldId id="367" r:id="rId3"/>
    <p:sldId id="369" r:id="rId4"/>
    <p:sldId id="385" r:id="rId5"/>
    <p:sldId id="351" r:id="rId6"/>
    <p:sldId id="361" r:id="rId7"/>
    <p:sldId id="358" r:id="rId8"/>
    <p:sldId id="386" r:id="rId9"/>
    <p:sldId id="375" r:id="rId10"/>
    <p:sldId id="356" r:id="rId11"/>
    <p:sldId id="388" r:id="rId12"/>
    <p:sldId id="387" r:id="rId13"/>
    <p:sldId id="384" r:id="rId14"/>
    <p:sldId id="390" r:id="rId15"/>
    <p:sldId id="391" r:id="rId16"/>
    <p:sldId id="353" r:id="rId17"/>
    <p:sldId id="392" r:id="rId18"/>
    <p:sldId id="389" r:id="rId19"/>
    <p:sldId id="393" r:id="rId20"/>
    <p:sldId id="395" r:id="rId21"/>
    <p:sldId id="396" r:id="rId22"/>
    <p:sldId id="394" r:id="rId23"/>
    <p:sldId id="398" r:id="rId24"/>
    <p:sldId id="399" r:id="rId25"/>
    <p:sldId id="397" r:id="rId26"/>
    <p:sldId id="403" r:id="rId27"/>
    <p:sldId id="401" r:id="rId28"/>
    <p:sldId id="400" r:id="rId29"/>
    <p:sldId id="405" r:id="rId30"/>
    <p:sldId id="402" r:id="rId31"/>
    <p:sldId id="404" r:id="rId32"/>
    <p:sldId id="354" r:id="rId33"/>
    <p:sldId id="383" r:id="rId34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300"/>
    <a:srgbClr val="FF9933"/>
    <a:srgbClr val="99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56" autoAdjust="0"/>
  </p:normalViewPr>
  <p:slideViewPr>
    <p:cSldViewPr>
      <p:cViewPr varScale="1">
        <p:scale>
          <a:sx n="106" d="100"/>
          <a:sy n="106" d="100"/>
        </p:scale>
        <p:origin x="672" y="72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5BE2D-5AF2-49F0-9245-7BF923B04DC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BF41D11-5363-46ED-834C-93F6739DCF22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pPr algn="just"/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mengedit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dan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data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update dan delete pada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“data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akun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300" b="1" dirty="0">
            <a:solidFill>
              <a:srgbClr val="996600"/>
            </a:solidFill>
            <a:latin typeface="Yeseva One" panose="00000500000000000000"/>
            <a:cs typeface="Times New Roman" panose="02020603050405020304" pitchFamily="18" charset="0"/>
          </a:endParaRPr>
        </a:p>
      </dgm:t>
    </dgm:pt>
    <dgm:pt modelId="{507B3EC9-BB9E-4E24-B5E1-DFE9A63149DE}" type="parTrans" cxnId="{D52950CA-DD5F-49CF-93E6-0A7C71751D78}">
      <dgm:prSet/>
      <dgm:spPr/>
      <dgm:t>
        <a:bodyPr/>
        <a:lstStyle/>
        <a:p>
          <a:endParaRPr lang="en-ID"/>
        </a:p>
      </dgm:t>
    </dgm:pt>
    <dgm:pt modelId="{F5F10BDC-5EDF-4395-B62F-00B989094A55}" type="sibTrans" cxnId="{D52950CA-DD5F-49CF-93E6-0A7C71751D78}">
      <dgm:prSet/>
      <dgm:spPr/>
      <dgm:t>
        <a:bodyPr/>
        <a:lstStyle/>
        <a:p>
          <a:endParaRPr lang="en-ID"/>
        </a:p>
      </dgm:t>
    </dgm:pt>
    <dgm:pt modelId="{9C88B2EA-28EB-4545-8623-AF4201C64F8F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pPr algn="just"/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mengupdate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dan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data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pembelian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dari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update dan delete pada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“data </a:t>
          </a:r>
          <a:r>
            <a:rPr lang="en-US" sz="12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pembelian</a:t>
          </a:r>
          <a:r>
            <a:rPr lang="en-US" sz="12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200" dirty="0">
            <a:solidFill>
              <a:srgbClr val="996600"/>
            </a:solidFill>
            <a:latin typeface="Yeseva One" panose="00000500000000000000"/>
          </a:endParaRPr>
        </a:p>
      </dgm:t>
    </dgm:pt>
    <dgm:pt modelId="{FFF7411D-E73B-43D1-9E5A-EE73F4CCC4D0}" type="parTrans" cxnId="{DBC3EC93-D8D7-4886-B0F4-73E8B1D0CD7D}">
      <dgm:prSet/>
      <dgm:spPr/>
      <dgm:t>
        <a:bodyPr/>
        <a:lstStyle/>
        <a:p>
          <a:endParaRPr lang="en-ID"/>
        </a:p>
      </dgm:t>
    </dgm:pt>
    <dgm:pt modelId="{C9FC41A4-06F6-498C-8F77-326A6647574C}" type="sibTrans" cxnId="{DBC3EC93-D8D7-4886-B0F4-73E8B1D0CD7D}">
      <dgm:prSet/>
      <dgm:spPr/>
      <dgm:t>
        <a:bodyPr/>
        <a:lstStyle/>
        <a:p>
          <a:endParaRPr lang="en-ID"/>
        </a:p>
      </dgm:t>
    </dgm:pt>
    <dgm:pt modelId="{FE54E932-429A-49D1-A041-5A6E617A9247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pPr algn="just"/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feedback yang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diberikan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delete pada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masukan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</a:t>
          </a:r>
          <a:r>
            <a:rPr lang="en-US" sz="1300" b="1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300" dirty="0">
            <a:solidFill>
              <a:srgbClr val="996600"/>
            </a:solidFill>
            <a:latin typeface="Yeseva One" panose="00000500000000000000"/>
          </a:endParaRPr>
        </a:p>
      </dgm:t>
    </dgm:pt>
    <dgm:pt modelId="{8539DA7C-7FCC-488C-BCD1-9635E348EA14}" type="parTrans" cxnId="{D3578B81-7091-4168-AF8A-537EA1764C98}">
      <dgm:prSet/>
      <dgm:spPr/>
      <dgm:t>
        <a:bodyPr/>
        <a:lstStyle/>
        <a:p>
          <a:endParaRPr lang="en-ID"/>
        </a:p>
      </dgm:t>
    </dgm:pt>
    <dgm:pt modelId="{B2174A96-877E-4E50-A125-9048DF90E7AC}" type="sibTrans" cxnId="{D3578B81-7091-4168-AF8A-537EA1764C98}">
      <dgm:prSet/>
      <dgm:spPr/>
      <dgm:t>
        <a:bodyPr/>
        <a:lstStyle/>
        <a:p>
          <a:endParaRPr lang="en-ID"/>
        </a:p>
      </dgm:t>
    </dgm:pt>
    <dgm:pt modelId="{05C09C6A-D420-4137-ABDE-F4594C6DDAC0}" type="pres">
      <dgm:prSet presAssocID="{4625BE2D-5AF2-49F0-9245-7BF923B04DCA}" presName="linear" presStyleCnt="0">
        <dgm:presLayoutVars>
          <dgm:dir/>
          <dgm:resizeHandles val="exact"/>
        </dgm:presLayoutVars>
      </dgm:prSet>
      <dgm:spPr/>
    </dgm:pt>
    <dgm:pt modelId="{B3B8FE00-7016-4978-AC94-581CF97D4CCC}" type="pres">
      <dgm:prSet presAssocID="{DBF41D11-5363-46ED-834C-93F6739DCF22}" presName="comp" presStyleCnt="0"/>
      <dgm:spPr/>
    </dgm:pt>
    <dgm:pt modelId="{4BF2810E-F787-4142-BCDD-2F2250E2508F}" type="pres">
      <dgm:prSet presAssocID="{DBF41D11-5363-46ED-834C-93F6739DCF22}" presName="box" presStyleLbl="node1" presStyleIdx="0" presStyleCnt="3"/>
      <dgm:spPr/>
    </dgm:pt>
    <dgm:pt modelId="{012DB2F5-86B1-4D57-ACEA-50D529F4D585}" type="pres">
      <dgm:prSet presAssocID="{DBF41D11-5363-46ED-834C-93F6739DCF22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72A919EA-30FF-4B8B-A893-82EC23100172}" type="pres">
      <dgm:prSet presAssocID="{DBF41D11-5363-46ED-834C-93F6739DCF22}" presName="text" presStyleLbl="node1" presStyleIdx="0" presStyleCnt="3">
        <dgm:presLayoutVars>
          <dgm:bulletEnabled val="1"/>
        </dgm:presLayoutVars>
      </dgm:prSet>
      <dgm:spPr/>
    </dgm:pt>
    <dgm:pt modelId="{A6230498-80A9-4F21-B863-5453E4E741C2}" type="pres">
      <dgm:prSet presAssocID="{F5F10BDC-5EDF-4395-B62F-00B989094A55}" presName="spacer" presStyleCnt="0"/>
      <dgm:spPr/>
    </dgm:pt>
    <dgm:pt modelId="{4E64429D-16DB-4815-BDF8-D9851DE0591D}" type="pres">
      <dgm:prSet presAssocID="{9C88B2EA-28EB-4545-8623-AF4201C64F8F}" presName="comp" presStyleCnt="0"/>
      <dgm:spPr/>
    </dgm:pt>
    <dgm:pt modelId="{9FB6E3C4-4BDE-40F4-89F7-805E5686A87F}" type="pres">
      <dgm:prSet presAssocID="{9C88B2EA-28EB-4545-8623-AF4201C64F8F}" presName="box" presStyleLbl="node1" presStyleIdx="1" presStyleCnt="3"/>
      <dgm:spPr/>
    </dgm:pt>
    <dgm:pt modelId="{D8C7ECA9-D70A-430F-9D91-F857950FF47F}" type="pres">
      <dgm:prSet presAssocID="{9C88B2EA-28EB-4545-8623-AF4201C64F8F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4347955-83E3-4B73-A4DC-F15D7A163917}" type="pres">
      <dgm:prSet presAssocID="{9C88B2EA-28EB-4545-8623-AF4201C64F8F}" presName="text" presStyleLbl="node1" presStyleIdx="1" presStyleCnt="3">
        <dgm:presLayoutVars>
          <dgm:bulletEnabled val="1"/>
        </dgm:presLayoutVars>
      </dgm:prSet>
      <dgm:spPr/>
    </dgm:pt>
    <dgm:pt modelId="{EFCADF54-C85E-4573-8213-3C28CA763D97}" type="pres">
      <dgm:prSet presAssocID="{C9FC41A4-06F6-498C-8F77-326A6647574C}" presName="spacer" presStyleCnt="0"/>
      <dgm:spPr/>
    </dgm:pt>
    <dgm:pt modelId="{A7C54C30-4A48-4962-8895-2DCA85373AC8}" type="pres">
      <dgm:prSet presAssocID="{FE54E932-429A-49D1-A041-5A6E617A9247}" presName="comp" presStyleCnt="0"/>
      <dgm:spPr/>
    </dgm:pt>
    <dgm:pt modelId="{5C89D457-6E1E-431E-9E8E-7B632030D70B}" type="pres">
      <dgm:prSet presAssocID="{FE54E932-429A-49D1-A041-5A6E617A9247}" presName="box" presStyleLbl="node1" presStyleIdx="2" presStyleCnt="3" custLinFactNeighborX="-87" custLinFactNeighborY="0"/>
      <dgm:spPr/>
    </dgm:pt>
    <dgm:pt modelId="{22A6E058-30F4-4530-95A8-99BF31738F9A}" type="pres">
      <dgm:prSet presAssocID="{FE54E932-429A-49D1-A041-5A6E617A9247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0A6AD8F-3569-4AB1-B57D-2D5356C86694}" type="pres">
      <dgm:prSet presAssocID="{FE54E932-429A-49D1-A041-5A6E617A9247}" presName="text" presStyleLbl="node1" presStyleIdx="2" presStyleCnt="3">
        <dgm:presLayoutVars>
          <dgm:bulletEnabled val="1"/>
        </dgm:presLayoutVars>
      </dgm:prSet>
      <dgm:spPr/>
    </dgm:pt>
  </dgm:ptLst>
  <dgm:cxnLst>
    <dgm:cxn modelId="{C89FCE01-A00F-498E-8F8F-E672A24A9722}" type="presOf" srcId="{DBF41D11-5363-46ED-834C-93F6739DCF22}" destId="{72A919EA-30FF-4B8B-A893-82EC23100172}" srcOrd="1" destOrd="0" presId="urn:microsoft.com/office/officeart/2005/8/layout/vList4"/>
    <dgm:cxn modelId="{0A50C673-50C6-4E27-866B-2A505DD9E59C}" type="presOf" srcId="{4625BE2D-5AF2-49F0-9245-7BF923B04DCA}" destId="{05C09C6A-D420-4137-ABDE-F4594C6DDAC0}" srcOrd="0" destOrd="0" presId="urn:microsoft.com/office/officeart/2005/8/layout/vList4"/>
    <dgm:cxn modelId="{D3578B81-7091-4168-AF8A-537EA1764C98}" srcId="{4625BE2D-5AF2-49F0-9245-7BF923B04DCA}" destId="{FE54E932-429A-49D1-A041-5A6E617A9247}" srcOrd="2" destOrd="0" parTransId="{8539DA7C-7FCC-488C-BCD1-9635E348EA14}" sibTransId="{B2174A96-877E-4E50-A125-9048DF90E7AC}"/>
    <dgm:cxn modelId="{2A620686-CB9F-44B8-8F3F-B7DC10204EB3}" type="presOf" srcId="{9C88B2EA-28EB-4545-8623-AF4201C64F8F}" destId="{9FB6E3C4-4BDE-40F4-89F7-805E5686A87F}" srcOrd="0" destOrd="0" presId="urn:microsoft.com/office/officeart/2005/8/layout/vList4"/>
    <dgm:cxn modelId="{A124A189-1303-4B71-8A1B-CE37DC8EA9CB}" type="presOf" srcId="{9C88B2EA-28EB-4545-8623-AF4201C64F8F}" destId="{F4347955-83E3-4B73-A4DC-F15D7A163917}" srcOrd="1" destOrd="0" presId="urn:microsoft.com/office/officeart/2005/8/layout/vList4"/>
    <dgm:cxn modelId="{DBC3EC93-D8D7-4886-B0F4-73E8B1D0CD7D}" srcId="{4625BE2D-5AF2-49F0-9245-7BF923B04DCA}" destId="{9C88B2EA-28EB-4545-8623-AF4201C64F8F}" srcOrd="1" destOrd="0" parTransId="{FFF7411D-E73B-43D1-9E5A-EE73F4CCC4D0}" sibTransId="{C9FC41A4-06F6-498C-8F77-326A6647574C}"/>
    <dgm:cxn modelId="{6C1D1BA7-8684-4CC4-8742-54CF4C036CAA}" type="presOf" srcId="{FE54E932-429A-49D1-A041-5A6E617A9247}" destId="{5C89D457-6E1E-431E-9E8E-7B632030D70B}" srcOrd="0" destOrd="0" presId="urn:microsoft.com/office/officeart/2005/8/layout/vList4"/>
    <dgm:cxn modelId="{FC21D1B5-A2FC-4929-8075-D3F91689077A}" type="presOf" srcId="{DBF41D11-5363-46ED-834C-93F6739DCF22}" destId="{4BF2810E-F787-4142-BCDD-2F2250E2508F}" srcOrd="0" destOrd="0" presId="urn:microsoft.com/office/officeart/2005/8/layout/vList4"/>
    <dgm:cxn modelId="{D52950CA-DD5F-49CF-93E6-0A7C71751D78}" srcId="{4625BE2D-5AF2-49F0-9245-7BF923B04DCA}" destId="{DBF41D11-5363-46ED-834C-93F6739DCF22}" srcOrd="0" destOrd="0" parTransId="{507B3EC9-BB9E-4E24-B5E1-DFE9A63149DE}" sibTransId="{F5F10BDC-5EDF-4395-B62F-00B989094A55}"/>
    <dgm:cxn modelId="{55F3A9E8-8132-48C5-A06F-C7EF63F9F427}" type="presOf" srcId="{FE54E932-429A-49D1-A041-5A6E617A9247}" destId="{A0A6AD8F-3569-4AB1-B57D-2D5356C86694}" srcOrd="1" destOrd="0" presId="urn:microsoft.com/office/officeart/2005/8/layout/vList4"/>
    <dgm:cxn modelId="{25470E97-CF2E-48CD-A0DC-CE7C07254E5C}" type="presParOf" srcId="{05C09C6A-D420-4137-ABDE-F4594C6DDAC0}" destId="{B3B8FE00-7016-4978-AC94-581CF97D4CCC}" srcOrd="0" destOrd="0" presId="urn:microsoft.com/office/officeart/2005/8/layout/vList4"/>
    <dgm:cxn modelId="{767DFC1E-ADCE-4595-9570-29221ADA739A}" type="presParOf" srcId="{B3B8FE00-7016-4978-AC94-581CF97D4CCC}" destId="{4BF2810E-F787-4142-BCDD-2F2250E2508F}" srcOrd="0" destOrd="0" presId="urn:microsoft.com/office/officeart/2005/8/layout/vList4"/>
    <dgm:cxn modelId="{060FC2C7-C517-4A5A-BEDA-5EB59B218071}" type="presParOf" srcId="{B3B8FE00-7016-4978-AC94-581CF97D4CCC}" destId="{012DB2F5-86B1-4D57-ACEA-50D529F4D585}" srcOrd="1" destOrd="0" presId="urn:microsoft.com/office/officeart/2005/8/layout/vList4"/>
    <dgm:cxn modelId="{EE23EB0C-6A47-41E6-95BD-63BD6663B884}" type="presParOf" srcId="{B3B8FE00-7016-4978-AC94-581CF97D4CCC}" destId="{72A919EA-30FF-4B8B-A893-82EC23100172}" srcOrd="2" destOrd="0" presId="urn:microsoft.com/office/officeart/2005/8/layout/vList4"/>
    <dgm:cxn modelId="{173603D5-0416-49A6-AD1F-97ECED4925F0}" type="presParOf" srcId="{05C09C6A-D420-4137-ABDE-F4594C6DDAC0}" destId="{A6230498-80A9-4F21-B863-5453E4E741C2}" srcOrd="1" destOrd="0" presId="urn:microsoft.com/office/officeart/2005/8/layout/vList4"/>
    <dgm:cxn modelId="{F4A48D3F-91CD-4D68-A189-65332CE3A2F2}" type="presParOf" srcId="{05C09C6A-D420-4137-ABDE-F4594C6DDAC0}" destId="{4E64429D-16DB-4815-BDF8-D9851DE0591D}" srcOrd="2" destOrd="0" presId="urn:microsoft.com/office/officeart/2005/8/layout/vList4"/>
    <dgm:cxn modelId="{FEF4D978-0C94-42BC-8E6E-A742D8AB417A}" type="presParOf" srcId="{4E64429D-16DB-4815-BDF8-D9851DE0591D}" destId="{9FB6E3C4-4BDE-40F4-89F7-805E5686A87F}" srcOrd="0" destOrd="0" presId="urn:microsoft.com/office/officeart/2005/8/layout/vList4"/>
    <dgm:cxn modelId="{117DD548-F729-4B9B-84EA-60E47A059039}" type="presParOf" srcId="{4E64429D-16DB-4815-BDF8-D9851DE0591D}" destId="{D8C7ECA9-D70A-430F-9D91-F857950FF47F}" srcOrd="1" destOrd="0" presId="urn:microsoft.com/office/officeart/2005/8/layout/vList4"/>
    <dgm:cxn modelId="{F9029E7A-18FB-484B-B6CF-2008F6A9F6BC}" type="presParOf" srcId="{4E64429D-16DB-4815-BDF8-D9851DE0591D}" destId="{F4347955-83E3-4B73-A4DC-F15D7A163917}" srcOrd="2" destOrd="0" presId="urn:microsoft.com/office/officeart/2005/8/layout/vList4"/>
    <dgm:cxn modelId="{E7AFAE2A-331B-4DC3-998B-9A5B1E34892B}" type="presParOf" srcId="{05C09C6A-D420-4137-ABDE-F4594C6DDAC0}" destId="{EFCADF54-C85E-4573-8213-3C28CA763D97}" srcOrd="3" destOrd="0" presId="urn:microsoft.com/office/officeart/2005/8/layout/vList4"/>
    <dgm:cxn modelId="{2F4C5DC6-B680-4B91-9489-D24E828B0810}" type="presParOf" srcId="{05C09C6A-D420-4137-ABDE-F4594C6DDAC0}" destId="{A7C54C30-4A48-4962-8895-2DCA85373AC8}" srcOrd="4" destOrd="0" presId="urn:microsoft.com/office/officeart/2005/8/layout/vList4"/>
    <dgm:cxn modelId="{8D1474A6-8D96-4416-9A6F-98172E2055BB}" type="presParOf" srcId="{A7C54C30-4A48-4962-8895-2DCA85373AC8}" destId="{5C89D457-6E1E-431E-9E8E-7B632030D70B}" srcOrd="0" destOrd="0" presId="urn:microsoft.com/office/officeart/2005/8/layout/vList4"/>
    <dgm:cxn modelId="{5AE6A36E-1CA4-4745-9FE9-51A4950A92BA}" type="presParOf" srcId="{A7C54C30-4A48-4962-8895-2DCA85373AC8}" destId="{22A6E058-30F4-4530-95A8-99BF31738F9A}" srcOrd="1" destOrd="0" presId="urn:microsoft.com/office/officeart/2005/8/layout/vList4"/>
    <dgm:cxn modelId="{0FF201C4-8EA8-4CBB-9F25-D53EF8EDCED3}" type="presParOf" srcId="{A7C54C30-4A48-4962-8895-2DCA85373AC8}" destId="{A0A6AD8F-3569-4AB1-B57D-2D5356C8669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2810E-F787-4142-BCDD-2F2250E2508F}">
      <dsp:nvSpPr>
        <dsp:cNvPr id="0" name=""/>
        <dsp:cNvSpPr/>
      </dsp:nvSpPr>
      <dsp:spPr>
        <a:xfrm>
          <a:off x="0" y="0"/>
          <a:ext cx="4724595" cy="641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mengedit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dan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data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update dan delete pada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“data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akun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300" b="1" kern="1200" dirty="0">
            <a:solidFill>
              <a:srgbClr val="996600"/>
            </a:solidFill>
            <a:latin typeface="Yeseva One" panose="00000500000000000000"/>
            <a:cs typeface="Times New Roman" panose="02020603050405020304" pitchFamily="18" charset="0"/>
          </a:endParaRPr>
        </a:p>
      </dsp:txBody>
      <dsp:txXfrm>
        <a:off x="1009080" y="0"/>
        <a:ext cx="3715514" cy="641615"/>
      </dsp:txXfrm>
    </dsp:sp>
    <dsp:sp modelId="{012DB2F5-86B1-4D57-ACEA-50D529F4D585}">
      <dsp:nvSpPr>
        <dsp:cNvPr id="0" name=""/>
        <dsp:cNvSpPr/>
      </dsp:nvSpPr>
      <dsp:spPr>
        <a:xfrm>
          <a:off x="64161" y="64161"/>
          <a:ext cx="944919" cy="513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6E3C4-4BDE-40F4-89F7-805E5686A87F}">
      <dsp:nvSpPr>
        <dsp:cNvPr id="0" name=""/>
        <dsp:cNvSpPr/>
      </dsp:nvSpPr>
      <dsp:spPr>
        <a:xfrm>
          <a:off x="0" y="705776"/>
          <a:ext cx="4724595" cy="641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mengupdate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dan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data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pembelian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dari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update dan delete pada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“data </a:t>
          </a:r>
          <a:r>
            <a:rPr lang="en-US" sz="12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pembelian</a:t>
          </a:r>
          <a:r>
            <a:rPr lang="en-US" sz="12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200" kern="1200" dirty="0">
            <a:solidFill>
              <a:srgbClr val="996600"/>
            </a:solidFill>
            <a:latin typeface="Yeseva One" panose="00000500000000000000"/>
          </a:endParaRPr>
        </a:p>
      </dsp:txBody>
      <dsp:txXfrm>
        <a:off x="1009080" y="705776"/>
        <a:ext cx="3715514" cy="641615"/>
      </dsp:txXfrm>
    </dsp:sp>
    <dsp:sp modelId="{D8C7ECA9-D70A-430F-9D91-F857950FF47F}">
      <dsp:nvSpPr>
        <dsp:cNvPr id="0" name=""/>
        <dsp:cNvSpPr/>
      </dsp:nvSpPr>
      <dsp:spPr>
        <a:xfrm>
          <a:off x="64161" y="769938"/>
          <a:ext cx="944919" cy="513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9D457-6E1E-431E-9E8E-7B632030D70B}">
      <dsp:nvSpPr>
        <dsp:cNvPr id="0" name=""/>
        <dsp:cNvSpPr/>
      </dsp:nvSpPr>
      <dsp:spPr>
        <a:xfrm>
          <a:off x="0" y="1411553"/>
          <a:ext cx="4724595" cy="641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Admin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dapat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menghapus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feedback yang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diberikan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pelanggang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melalui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fitur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delete pada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halaman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dashboard “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masukan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 </a:t>
          </a:r>
          <a:r>
            <a:rPr lang="en-US" sz="1300" b="1" kern="1200" dirty="0" err="1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pelanggan</a:t>
          </a:r>
          <a:r>
            <a:rPr lang="en-US" sz="1300" b="1" kern="1200" dirty="0">
              <a:solidFill>
                <a:srgbClr val="996600"/>
              </a:solidFill>
              <a:latin typeface="Yeseva One" panose="00000500000000000000"/>
              <a:cs typeface="Times New Roman" panose="02020603050405020304" pitchFamily="18" charset="0"/>
            </a:rPr>
            <a:t>”</a:t>
          </a:r>
          <a:endParaRPr lang="en-ID" sz="1300" kern="1200" dirty="0">
            <a:solidFill>
              <a:srgbClr val="996600"/>
            </a:solidFill>
            <a:latin typeface="Yeseva One" panose="00000500000000000000"/>
          </a:endParaRPr>
        </a:p>
      </dsp:txBody>
      <dsp:txXfrm>
        <a:off x="1009080" y="1411553"/>
        <a:ext cx="3715514" cy="641615"/>
      </dsp:txXfrm>
    </dsp:sp>
    <dsp:sp modelId="{22A6E058-30F4-4530-95A8-99BF31738F9A}">
      <dsp:nvSpPr>
        <dsp:cNvPr id="0" name=""/>
        <dsp:cNvSpPr/>
      </dsp:nvSpPr>
      <dsp:spPr>
        <a:xfrm>
          <a:off x="64161" y="1475715"/>
          <a:ext cx="944919" cy="513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609E5-0D7D-4A72-A3E7-84F347EBBF95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E3D15-37DA-4B0B-BB5B-F9782FE4C1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27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8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69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E3D15-37DA-4B0B-BB5B-F9782FE4C1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99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86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41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79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28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E3D15-37DA-4B0B-BB5B-F9782FE4C1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12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2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4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2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84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80875C-51A8-4850-9876-3851E190B219}"/>
              </a:ext>
            </a:extLst>
          </p:cNvPr>
          <p:cNvSpPr/>
          <p:nvPr userDrawn="1"/>
        </p:nvSpPr>
        <p:spPr>
          <a:xfrm>
            <a:off x="1" y="232284"/>
            <a:ext cx="21551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文本框 37">
            <a:extLst>
              <a:ext uri="{FF2B5EF4-FFF2-40B4-BE49-F238E27FC236}">
                <a16:creationId xmlns:a16="http://schemas.microsoft.com/office/drawing/2014/main" id="{597F784E-8111-4008-8E38-C0F9AF977C63}"/>
              </a:ext>
            </a:extLst>
          </p:cNvPr>
          <p:cNvSpPr txBox="1"/>
          <p:nvPr userDrawn="1"/>
        </p:nvSpPr>
        <p:spPr>
          <a:xfrm>
            <a:off x="323528" y="326575"/>
            <a:ext cx="2895600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baseline="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Click here to add a title</a:t>
            </a:r>
            <a:endParaRPr lang="zh-CN" altLang="zh-CN" sz="1600" baseline="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80BFBE-96FB-4A32-9C81-CA9640BF4B4D}"/>
              </a:ext>
            </a:extLst>
          </p:cNvPr>
          <p:cNvSpPr/>
          <p:nvPr userDrawn="1"/>
        </p:nvSpPr>
        <p:spPr>
          <a:xfrm>
            <a:off x="1" y="232284"/>
            <a:ext cx="21551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文本框 37">
            <a:extLst>
              <a:ext uri="{FF2B5EF4-FFF2-40B4-BE49-F238E27FC236}">
                <a16:creationId xmlns:a16="http://schemas.microsoft.com/office/drawing/2014/main" id="{D3E55CED-5E03-42A7-ACFA-2F96CFC102B3}"/>
              </a:ext>
            </a:extLst>
          </p:cNvPr>
          <p:cNvSpPr txBox="1"/>
          <p:nvPr userDrawn="1"/>
        </p:nvSpPr>
        <p:spPr>
          <a:xfrm>
            <a:off x="323528" y="326575"/>
            <a:ext cx="2895600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baseline="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Click here to add a title</a:t>
            </a:r>
            <a:endParaRPr lang="zh-CN" altLang="zh-CN" sz="1600" baseline="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0" y="4723360"/>
            <a:ext cx="432841" cy="432974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5" y="4860172"/>
            <a:ext cx="340825" cy="221197"/>
          </a:xfrm>
          <a:prstGeom prst="rect">
            <a:avLst/>
          </a:prstGeom>
          <a:noFill/>
        </p:spPr>
        <p:txBody>
          <a:bodyPr wrap="square" lIns="51419" tIns="25709" rIns="51419" bIns="25709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100" b="0" dirty="0">
              <a:solidFill>
                <a:schemeClr val="bg1">
                  <a:lumMod val="8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下载\清新树叶装饰标签矢量素材\56f33ebe31d6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"/>
            <a:ext cx="9144001" cy="51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" name="文本框 38"/>
          <p:cNvSpPr txBox="1"/>
          <p:nvPr userDrawn="1"/>
        </p:nvSpPr>
        <p:spPr>
          <a:xfrm>
            <a:off x="2879812" y="304292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000501" y="1613441"/>
            <a:ext cx="4604039" cy="143249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572001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5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979"/>
            <a:ext cx="3505200" cy="99090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2335"/>
            <a:ext cx="2438400" cy="3080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7977"/>
            <a:ext cx="2438400" cy="4652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10312"/>
            <a:ext cx="3505200" cy="357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957"/>
            <a:ext cx="3581400" cy="857515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1" y="1257688"/>
            <a:ext cx="2188633" cy="3239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232284"/>
            <a:ext cx="21551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323528" y="326575"/>
            <a:ext cx="2895600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baseline="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Click here to add a title</a:t>
            </a:r>
            <a:endParaRPr lang="zh-CN" altLang="zh-CN" sz="1600" baseline="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76E1E0-D430-49C9-B7F5-239F0E5FA789}"/>
              </a:ext>
            </a:extLst>
          </p:cNvPr>
          <p:cNvSpPr/>
          <p:nvPr userDrawn="1"/>
        </p:nvSpPr>
        <p:spPr>
          <a:xfrm>
            <a:off x="1" y="232284"/>
            <a:ext cx="215516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9" name="文本框 37">
            <a:extLst>
              <a:ext uri="{FF2B5EF4-FFF2-40B4-BE49-F238E27FC236}">
                <a16:creationId xmlns:a16="http://schemas.microsoft.com/office/drawing/2014/main" id="{C197CF54-16B8-4486-ABB4-BFCC32BF2EE7}"/>
              </a:ext>
            </a:extLst>
          </p:cNvPr>
          <p:cNvSpPr txBox="1"/>
          <p:nvPr userDrawn="1"/>
        </p:nvSpPr>
        <p:spPr>
          <a:xfrm>
            <a:off x="323528" y="326575"/>
            <a:ext cx="2895600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en-US" altLang="zh-CN" sz="1600" baseline="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Click here to add a title</a:t>
            </a:r>
            <a:endParaRPr lang="zh-CN" altLang="zh-CN" sz="1600" baseline="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8248-A63A-4CC1-A050-FA7A832C65BD}" type="datetimeFigureOut">
              <a:rPr lang="zh-CN" altLang="en-US" smtClean="0"/>
              <a:t>2023/12/22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:dissolve/>
      </p:transition>
    </mc:Choice>
    <mc:Fallback xmlns="">
      <p:transition spd="slow" advTm="0">
        <p:dissolv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jpeg"/><Relationship Id="rId10" Type="http://schemas.microsoft.com/office/2007/relationships/diagramDrawing" Target="../diagrams/drawing1.xml"/><Relationship Id="rId4" Type="http://schemas.openxmlformats.org/officeDocument/2006/relationships/image" Target="../media/image15.jpe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0F0D146-BF9E-4B82-B61B-C688524F956F}"/>
              </a:ext>
            </a:extLst>
          </p:cNvPr>
          <p:cNvGrpSpPr/>
          <p:nvPr/>
        </p:nvGrpSpPr>
        <p:grpSpPr>
          <a:xfrm>
            <a:off x="-665242" y="1240397"/>
            <a:ext cx="5419331" cy="2447695"/>
            <a:chOff x="-298304" y="1557810"/>
            <a:chExt cx="5419331" cy="1326448"/>
          </a:xfrm>
        </p:grpSpPr>
        <p:sp>
          <p:nvSpPr>
            <p:cNvPr id="9" name="文本框 158"/>
            <p:cNvSpPr txBox="1"/>
            <p:nvPr/>
          </p:nvSpPr>
          <p:spPr>
            <a:xfrm>
              <a:off x="-298304" y="1557810"/>
              <a:ext cx="5419331" cy="1086359"/>
            </a:xfrm>
            <a:prstGeom prst="rect">
              <a:avLst/>
            </a:prstGeom>
            <a:noFill/>
          </p:spPr>
          <p:txBody>
            <a:bodyPr wrap="square" lIns="65032" tIns="32516" rIns="65032" bIns="32516" rtlCol="0">
              <a:spAutoFit/>
            </a:bodyPr>
            <a:lstStyle/>
            <a:p>
              <a:pPr algn="ctr"/>
              <a:r>
                <a:rPr kumimoji="1" lang="en-US" altLang="zh-CN" sz="4200" b="1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</a:rPr>
                <a:t>QUAFE </a:t>
              </a:r>
            </a:p>
            <a:p>
              <a:pPr algn="ctr"/>
              <a:r>
                <a:rPr kumimoji="1" lang="en-US" altLang="zh-CN" sz="4200" b="1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</a:rPr>
                <a:t>AN INTERACTIVE WEBSITE</a:t>
              </a:r>
              <a:endParaRPr kumimoji="1" lang="zh-CN" altLang="en-US" sz="42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9"/>
            <p:cNvSpPr txBox="1"/>
            <p:nvPr/>
          </p:nvSpPr>
          <p:spPr>
            <a:xfrm>
              <a:off x="352278" y="2611414"/>
              <a:ext cx="3962157" cy="272844"/>
            </a:xfrm>
            <a:prstGeom prst="rect">
              <a:avLst/>
            </a:prstGeom>
            <a:noFill/>
          </p:spPr>
          <p:txBody>
            <a:bodyPr wrap="square" lIns="65032" tIns="32516" rIns="65032" bIns="32516" rtlCol="0">
              <a:spAutoFit/>
            </a:bodyPr>
            <a:lstStyle/>
            <a:p>
              <a:pPr algn="ctr">
                <a:lnSpc>
                  <a:spcPct val="150000"/>
                </a:lnSpc>
                <a:buNone/>
              </a:pPr>
              <a:r>
                <a:rPr lang="en-US" altLang="zh-CN" sz="1000" b="1" dirty="0">
                  <a:solidFill>
                    <a:schemeClr val="bg1">
                      <a:lumMod val="95000"/>
                    </a:schemeClr>
                  </a:solidFill>
                  <a:latin typeface="Yeseva One" panose="00000500000000000000" pitchFamily="2" charset="0"/>
                  <a:cs typeface="Arial" panose="020B0604020202020204" pitchFamily="34" charset="0"/>
                </a:rPr>
                <a:t>CREATED BY</a:t>
              </a:r>
            </a:p>
            <a:p>
              <a:pPr algn="ctr">
                <a:lnSpc>
                  <a:spcPct val="150000"/>
                </a:lnSpc>
                <a:buNone/>
              </a:pPr>
              <a:r>
                <a:rPr lang="en-US" altLang="zh-CN" sz="1000" b="1" dirty="0">
                  <a:solidFill>
                    <a:schemeClr val="bg1">
                      <a:lumMod val="95000"/>
                    </a:schemeClr>
                  </a:solidFill>
                  <a:latin typeface="Yeseva One" panose="00000500000000000000" pitchFamily="2" charset="0"/>
                  <a:cs typeface="Arial" panose="020B0604020202020204" pitchFamily="34" charset="0"/>
                </a:rPr>
                <a:t>KELOMPOK 4</a:t>
              </a:r>
              <a:endParaRPr lang="zh-CN" altLang="en-US" sz="1000" b="1" dirty="0">
                <a:solidFill>
                  <a:schemeClr val="bg1">
                    <a:lumMod val="95000"/>
                  </a:schemeClr>
                </a:solidFill>
                <a:latin typeface="Yeseva One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  <p:sndAc>
          <p:endSnd/>
        </p:sndAc>
      </p:transition>
    </mc:Choice>
    <mc:Fallback xmlns="">
      <p:transition spd="slow" advTm="0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216665" y="1450997"/>
            <a:ext cx="3752631" cy="990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Memberikan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kesempatan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kepada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costumer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untuk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dapat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masuk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ke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dalam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website dan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menggunakan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semua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layanan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yang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tersedia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di website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Quafe</a:t>
            </a:r>
            <a:endParaRPr lang="en-US" altLang="zh-CN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5873004" y="3257982"/>
            <a:ext cx="2973615" cy="46513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Klik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Masuk.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Sudah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punya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akun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Wingdings" panose="05000000000000000000" pitchFamily="2" charset="2"/>
              </a:rPr>
              <a:t> Login</a:t>
            </a:r>
          </a:p>
          <a:p>
            <a:pPr marL="0" lvl="0" indent="0">
              <a:buNone/>
            </a:pP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Wingdings" panose="05000000000000000000" pitchFamily="2" charset="2"/>
              </a:rPr>
              <a:t>Belum punya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Wingdings" panose="05000000000000000000" pitchFamily="2" charset="2"/>
              </a:rPr>
              <a:t>akun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Wingdings" panose="05000000000000000000" pitchFamily="2" charset="2"/>
              </a:rPr>
              <a:t>  Register</a:t>
            </a:r>
            <a:endParaRPr 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57800" y="3987947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Yeseva One" panose="00000500000000000000" pitchFamily="2" charset="0"/>
              <a:ea typeface="微软雅黑" panose="020B0503020204020204" pitchFamily="34" charset="-122"/>
              <a:cs typeface="Calibri" panose="020F0502020204030204"/>
              <a:sym typeface="微软雅黑" panose="020B0503020204020204" pitchFamily="34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3452" y="3282237"/>
            <a:ext cx="461548" cy="4408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Yeseva One" panose="00000500000000000000" pitchFamily="2" charset="0"/>
              <a:ea typeface="微软雅黑" panose="020B0503020204020204" pitchFamily="34" charset="-122"/>
              <a:cs typeface="Calibri" panose="020F0502020204030204"/>
              <a:sym typeface="微软雅黑" panose="020B0503020204020204" pitchFamily="34" charset="-122"/>
            </a:endParaRPr>
          </a:p>
        </p:txBody>
      </p:sp>
      <p:pic>
        <p:nvPicPr>
          <p:cNvPr id="11" name="Picture 10" descr="bul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27" y="3350278"/>
            <a:ext cx="304800" cy="304800"/>
          </a:xfrm>
          <a:prstGeom prst="rect">
            <a:avLst/>
          </a:prstGeom>
        </p:spPr>
      </p:pic>
      <p:pic>
        <p:nvPicPr>
          <p:cNvPr id="12" name="Picture 11" descr="clou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06" y="4067484"/>
            <a:ext cx="273517" cy="273517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511F62D-D817-491E-A67B-2E1FA6DA658F}"/>
              </a:ext>
            </a:extLst>
          </p:cNvPr>
          <p:cNvSpPr txBox="1">
            <a:spLocks/>
          </p:cNvSpPr>
          <p:nvPr/>
        </p:nvSpPr>
        <p:spPr>
          <a:xfrm>
            <a:off x="5832140" y="2695993"/>
            <a:ext cx="3137156" cy="465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Costumer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mengakses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link website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Quafe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dan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masuk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ke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landing page.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A1E98-B6B0-4D05-9134-1AF855F18EDB}"/>
              </a:ext>
            </a:extLst>
          </p:cNvPr>
          <p:cNvSpPr/>
          <p:nvPr/>
        </p:nvSpPr>
        <p:spPr>
          <a:xfrm>
            <a:off x="-580" y="194873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REGISTER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E1064-85EE-48D3-95E1-3FA3D93BD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8471" r="16505" b="7194"/>
          <a:stretch/>
        </p:blipFill>
        <p:spPr>
          <a:xfrm>
            <a:off x="82877" y="1004443"/>
            <a:ext cx="4984114" cy="3728341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3A2728-2527-4F6F-B5B1-127E3F73F02F}"/>
              </a:ext>
            </a:extLst>
          </p:cNvPr>
          <p:cNvSpPr txBox="1">
            <a:spLocks/>
          </p:cNvSpPr>
          <p:nvPr/>
        </p:nvSpPr>
        <p:spPr>
          <a:xfrm>
            <a:off x="5253452" y="1004443"/>
            <a:ext cx="3715844" cy="39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Tujuan</a:t>
            </a:r>
            <a:endParaRPr lang="en-US" sz="18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2D1E9BE-36C5-4B0C-8010-1805525B1C8F}"/>
              </a:ext>
            </a:extLst>
          </p:cNvPr>
          <p:cNvSpPr txBox="1">
            <a:spLocks/>
          </p:cNvSpPr>
          <p:nvPr/>
        </p:nvSpPr>
        <p:spPr>
          <a:xfrm>
            <a:off x="5290040" y="2183874"/>
            <a:ext cx="3715943" cy="39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How it works?</a:t>
            </a:r>
            <a:endParaRPr 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27">
            <a:extLst>
              <a:ext uri="{FF2B5EF4-FFF2-40B4-BE49-F238E27FC236}">
                <a16:creationId xmlns:a16="http://schemas.microsoft.com/office/drawing/2014/main" id="{7D6E3AB4-EE0C-4CFB-984E-8AD5DD706689}"/>
              </a:ext>
            </a:extLst>
          </p:cNvPr>
          <p:cNvGrpSpPr/>
          <p:nvPr/>
        </p:nvGrpSpPr>
        <p:grpSpPr>
          <a:xfrm>
            <a:off x="5216665" y="2695993"/>
            <a:ext cx="498335" cy="442042"/>
            <a:chOff x="7721256" y="2515208"/>
            <a:chExt cx="813143" cy="813143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61D91B92-151B-4868-9797-F1801EE40731}"/>
                </a:ext>
              </a:extLst>
            </p:cNvPr>
            <p:cNvSpPr/>
            <p:nvPr/>
          </p:nvSpPr>
          <p:spPr>
            <a:xfrm>
              <a:off x="7721256" y="2515208"/>
              <a:ext cx="813143" cy="81314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0" name="Freeform 116">
              <a:extLst>
                <a:ext uri="{FF2B5EF4-FFF2-40B4-BE49-F238E27FC236}">
                  <a16:creationId xmlns:a16="http://schemas.microsoft.com/office/drawing/2014/main" id="{9203817D-ED52-44E9-9ABF-48426D378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481" y="2790855"/>
              <a:ext cx="324692" cy="261848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91408" tIns="45704" rIns="91408" bIns="45704" numCol="1" anchor="t" anchorCtr="0" compatLnSpc="1"/>
            <a:lstStyle/>
            <a:p>
              <a:pPr defTabSz="1031240"/>
              <a:endParaRPr lang="en-US" sz="2000" dirty="0">
                <a:solidFill>
                  <a:srgbClr val="262626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EEA2F37-2FF5-442F-A4D1-6E074867A3B0}"/>
              </a:ext>
            </a:extLst>
          </p:cNvPr>
          <p:cNvSpPr txBox="1">
            <a:spLocks/>
          </p:cNvSpPr>
          <p:nvPr/>
        </p:nvSpPr>
        <p:spPr>
          <a:xfrm>
            <a:off x="5750328" y="3971673"/>
            <a:ext cx="3218968" cy="617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Saat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register,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pengguna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wajib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mengisi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diri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sesuai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yang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diminta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pada form register</a:t>
            </a:r>
            <a:endParaRPr 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0">
        <p14:honeycomb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6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6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6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6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9" grpId="0" animBg="1"/>
      <p:bldP spid="10" grpId="0" animBg="1"/>
      <p:bldP spid="14" grpId="0" build="p"/>
      <p:bldP spid="15" grpId="0" animBg="1"/>
      <p:bldP spid="16" grpId="0" uiExpand="1" build="p" animBg="1"/>
      <p:bldP spid="17" grpId="0" build="p" animBg="1"/>
      <p:bldP spid="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2051720" y="2153341"/>
            <a:ext cx="2563046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Login Multi-Level User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9560" y="2504185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WHAT IS YOUR ROLE?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5AA1E98-B6B0-4D05-9134-1AF855F18EDB}"/>
              </a:ext>
            </a:extLst>
          </p:cNvPr>
          <p:cNvSpPr/>
          <p:nvPr/>
        </p:nvSpPr>
        <p:spPr>
          <a:xfrm>
            <a:off x="-580" y="194873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Level User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grpSp>
        <p:nvGrpSpPr>
          <p:cNvPr id="98" name="Group 8">
            <a:extLst>
              <a:ext uri="{FF2B5EF4-FFF2-40B4-BE49-F238E27FC236}">
                <a16:creationId xmlns:a16="http://schemas.microsoft.com/office/drawing/2014/main" id="{0C5BD1F9-EEC4-4A06-9F4B-02D740C11090}"/>
              </a:ext>
            </a:extLst>
          </p:cNvPr>
          <p:cNvGrpSpPr/>
          <p:nvPr/>
        </p:nvGrpSpPr>
        <p:grpSpPr bwMode="auto">
          <a:xfrm>
            <a:off x="1605251" y="919054"/>
            <a:ext cx="1619518" cy="777087"/>
            <a:chOff x="0" y="0"/>
            <a:chExt cx="9801" cy="6692"/>
          </a:xfrm>
          <a:solidFill>
            <a:srgbClr val="0071C1"/>
          </a:solidFill>
        </p:grpSpPr>
        <p:sp>
          <p:nvSpPr>
            <p:cNvPr id="99" name="曲线 948">
              <a:extLst>
                <a:ext uri="{FF2B5EF4-FFF2-40B4-BE49-F238E27FC236}">
                  <a16:creationId xmlns:a16="http://schemas.microsoft.com/office/drawing/2014/main" id="{2BAF2976-3EF6-4DBB-9E3D-26C1CFD7DD48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曲线 948">
              <a:extLst>
                <a:ext uri="{FF2B5EF4-FFF2-40B4-BE49-F238E27FC236}">
                  <a16:creationId xmlns:a16="http://schemas.microsoft.com/office/drawing/2014/main" id="{89ACFED9-B8DC-4326-B518-A78494D68418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曲线 950">
              <a:extLst>
                <a:ext uri="{FF2B5EF4-FFF2-40B4-BE49-F238E27FC236}">
                  <a16:creationId xmlns:a16="http://schemas.microsoft.com/office/drawing/2014/main" id="{A0F3026D-E96B-40FE-BB5A-BE17ADAC1C3C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2" name="Group 12">
            <a:extLst>
              <a:ext uri="{FF2B5EF4-FFF2-40B4-BE49-F238E27FC236}">
                <a16:creationId xmlns:a16="http://schemas.microsoft.com/office/drawing/2014/main" id="{0F96AD1B-699D-4B0D-9C39-F4222D914442}"/>
              </a:ext>
            </a:extLst>
          </p:cNvPr>
          <p:cNvGrpSpPr/>
          <p:nvPr/>
        </p:nvGrpSpPr>
        <p:grpSpPr bwMode="auto">
          <a:xfrm>
            <a:off x="5501318" y="916360"/>
            <a:ext cx="1620000" cy="777600"/>
            <a:chOff x="0" y="0"/>
            <a:chExt cx="9801" cy="6692"/>
          </a:xfrm>
          <a:solidFill>
            <a:srgbClr val="01B0F1"/>
          </a:solidFill>
        </p:grpSpPr>
        <p:sp>
          <p:nvSpPr>
            <p:cNvPr id="103" name="曲线 948">
              <a:extLst>
                <a:ext uri="{FF2B5EF4-FFF2-40B4-BE49-F238E27FC236}">
                  <a16:creationId xmlns:a16="http://schemas.microsoft.com/office/drawing/2014/main" id="{56E28054-4260-4C3B-B221-DDE2C5737572}"/>
                </a:ext>
              </a:extLst>
            </p:cNvPr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曲线 948">
              <a:extLst>
                <a:ext uri="{FF2B5EF4-FFF2-40B4-BE49-F238E27FC236}">
                  <a16:creationId xmlns:a16="http://schemas.microsoft.com/office/drawing/2014/main" id="{205C7D19-56A8-4432-986E-F8179E917532}"/>
                </a:ext>
              </a:extLst>
            </p:cNvPr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曲线 950">
              <a:extLst>
                <a:ext uri="{FF2B5EF4-FFF2-40B4-BE49-F238E27FC236}">
                  <a16:creationId xmlns:a16="http://schemas.microsoft.com/office/drawing/2014/main" id="{0ABC72B1-2A6C-4B94-819D-D86255F1F609}"/>
                </a:ext>
              </a:extLst>
            </p:cNvPr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6" name="Text Box 16">
            <a:extLst>
              <a:ext uri="{FF2B5EF4-FFF2-40B4-BE49-F238E27FC236}">
                <a16:creationId xmlns:a16="http://schemas.microsoft.com/office/drawing/2014/main" id="{EA08609A-7C39-4B68-BB29-FAE0FE8D3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69" y="1776288"/>
            <a:ext cx="1999027" cy="275215"/>
          </a:xfrm>
          <a:prstGeom prst="rect">
            <a:avLst/>
          </a:prstGeom>
          <a:solidFill>
            <a:srgbClr val="0071C1"/>
          </a:solidFill>
          <a:ln w="3175">
            <a:noFill/>
            <a:bevel/>
          </a:ln>
        </p:spPr>
        <p:txBody>
          <a:bodyPr lIns="87321" tIns="43660" rIns="87321" bIns="4366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Admin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Rectangle 17">
            <a:extLst>
              <a:ext uri="{FF2B5EF4-FFF2-40B4-BE49-F238E27FC236}">
                <a16:creationId xmlns:a16="http://schemas.microsoft.com/office/drawing/2014/main" id="{4012B9F1-A08E-4F5D-9189-5FE498D09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869" y="2134478"/>
            <a:ext cx="1987728" cy="1835431"/>
          </a:xfrm>
          <a:prstGeom prst="rect">
            <a:avLst/>
          </a:prstGeom>
          <a:solidFill>
            <a:srgbClr val="0071C1"/>
          </a:solidFill>
          <a:ln w="9525">
            <a:noFill/>
            <a:miter lim="800000"/>
          </a:ln>
        </p:spPr>
        <p:txBody>
          <a:bodyPr lIns="87321" tIns="43660" rIns="87321" bIns="43660" anchor="ctr"/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Text Box 18">
            <a:extLst>
              <a:ext uri="{FF2B5EF4-FFF2-40B4-BE49-F238E27FC236}">
                <a16:creationId xmlns:a16="http://schemas.microsoft.com/office/drawing/2014/main" id="{3ADA1F4C-DC4D-4A91-B29A-4C7CB9393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739" y="1751900"/>
            <a:ext cx="1987728" cy="299603"/>
          </a:xfrm>
          <a:prstGeom prst="rect">
            <a:avLst/>
          </a:prstGeom>
          <a:solidFill>
            <a:srgbClr val="01B0F1"/>
          </a:solidFill>
          <a:ln w="3175">
            <a:noFill/>
            <a:bevel/>
          </a:ln>
        </p:spPr>
        <p:txBody>
          <a:bodyPr lIns="87321" tIns="43660" rIns="87321" bIns="4366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noProof="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Costumer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Rectangle 19">
            <a:extLst>
              <a:ext uri="{FF2B5EF4-FFF2-40B4-BE49-F238E27FC236}">
                <a16:creationId xmlns:a16="http://schemas.microsoft.com/office/drawing/2014/main" id="{45FD9C0F-2A74-46DD-938B-9FEA3C78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739" y="2109326"/>
            <a:ext cx="1987728" cy="1848599"/>
          </a:xfrm>
          <a:prstGeom prst="rect">
            <a:avLst/>
          </a:prstGeom>
          <a:solidFill>
            <a:srgbClr val="01B0F1"/>
          </a:solidFill>
          <a:ln w="9525">
            <a:noFill/>
            <a:miter lim="800000"/>
          </a:ln>
        </p:spPr>
        <p:txBody>
          <a:bodyPr lIns="87321" tIns="43660" rIns="87321" bIns="43660" anchor="ctr"/>
          <a:lstStyle/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Text Box 20">
            <a:extLst>
              <a:ext uri="{FF2B5EF4-FFF2-40B4-BE49-F238E27FC236}">
                <a16:creationId xmlns:a16="http://schemas.microsoft.com/office/drawing/2014/main" id="{7944CAFE-E49F-4852-8978-349376345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220" y="2142021"/>
            <a:ext cx="1987728" cy="1830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321" tIns="43660" rIns="87321" bIns="4366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Jika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login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adalah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admin,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diarahkan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dashboard admin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dimana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pada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laman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ditampilkan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semua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database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admin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berhak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mengedit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ataupun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menghapus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data para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pelanggan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100" dirty="0">
              <a:solidFill>
                <a:prstClr val="white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Text Box 21">
            <a:extLst>
              <a:ext uri="{FF2B5EF4-FFF2-40B4-BE49-F238E27FC236}">
                <a16:creationId xmlns:a16="http://schemas.microsoft.com/office/drawing/2014/main" id="{85CB53D7-9728-466C-B372-F853D0C44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740" y="2142021"/>
            <a:ext cx="1987728" cy="1830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321" tIns="43660" rIns="87321" bIns="43660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Jika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login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adalah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costumer,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halaman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utama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yaitu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section Home. Di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bagian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navbar, costumer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dapat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memilih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section yang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apa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saja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ingin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dia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1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gunakan</a:t>
            </a:r>
            <a:r>
              <a:rPr lang="en-US" altLang="zh-CN" sz="11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100" dirty="0">
              <a:solidFill>
                <a:prstClr val="white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2" name="Group 22">
            <a:extLst>
              <a:ext uri="{FF2B5EF4-FFF2-40B4-BE49-F238E27FC236}">
                <a16:creationId xmlns:a16="http://schemas.microsoft.com/office/drawing/2014/main" id="{A3E910A2-8679-4C86-858B-F096CD9CE776}"/>
              </a:ext>
            </a:extLst>
          </p:cNvPr>
          <p:cNvGrpSpPr/>
          <p:nvPr/>
        </p:nvGrpSpPr>
        <p:grpSpPr bwMode="auto">
          <a:xfrm>
            <a:off x="4052438" y="1765918"/>
            <a:ext cx="903542" cy="805278"/>
            <a:chOff x="0" y="0"/>
            <a:chExt cx="1700" cy="1700"/>
          </a:xfrm>
          <a:solidFill>
            <a:sysClr val="window" lastClr="FFFFFF">
              <a:lumMod val="65000"/>
            </a:sysClr>
          </a:solidFill>
        </p:grpSpPr>
        <p:sp>
          <p:nvSpPr>
            <p:cNvPr id="113" name="Oval 23">
              <a:extLst>
                <a:ext uri="{FF2B5EF4-FFF2-40B4-BE49-F238E27FC236}">
                  <a16:creationId xmlns:a16="http://schemas.microsoft.com/office/drawing/2014/main" id="{ADB2E221-BCD0-456C-A5B9-F62727F9B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00" cy="1700"/>
            </a:xfrm>
            <a:prstGeom prst="ellipse">
              <a:avLst/>
            </a:prstGeom>
            <a:solidFill>
              <a:srgbClr val="01B0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WordArt 24">
              <a:extLst>
                <a:ext uri="{FF2B5EF4-FFF2-40B4-BE49-F238E27FC236}">
                  <a16:creationId xmlns:a16="http://schemas.microsoft.com/office/drawing/2014/main" id="{4D976FA9-C8CB-4C3C-B1FB-A4D0C97CB279}"/>
                </a:ext>
              </a:extLst>
            </p:cNvPr>
            <p:cNvSpPr>
              <a:spLocks noChangeArrowheads="1" noChangeShapeType="1"/>
            </p:cNvSpPr>
            <p:nvPr/>
          </p:nvSpPr>
          <p:spPr bwMode="auto">
            <a:xfrm>
              <a:off x="215" y="350"/>
              <a:ext cx="1245" cy="950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VS</a:t>
              </a:r>
              <a:endParaRPr kumimoji="0" lang="zh-CN" altLang="en-US" sz="1600" b="1" i="0" u="none" strike="noStrike" kern="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5" name="Rectangle 269">
            <a:extLst>
              <a:ext uri="{FF2B5EF4-FFF2-40B4-BE49-F238E27FC236}">
                <a16:creationId xmlns:a16="http://schemas.microsoft.com/office/drawing/2014/main" id="{A589EE22-CC2A-4AB7-BA60-2D6053E3F81C}"/>
              </a:ext>
            </a:extLst>
          </p:cNvPr>
          <p:cNvSpPr/>
          <p:nvPr/>
        </p:nvSpPr>
        <p:spPr>
          <a:xfrm>
            <a:off x="107504" y="4243718"/>
            <a:ext cx="8892987" cy="798194"/>
          </a:xfrm>
          <a:prstGeom prst="rect">
            <a:avLst/>
          </a:prstGeom>
          <a:solidFill>
            <a:srgbClr val="0071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7321" tIns="43660" rIns="87321" bIns="4366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85" b="0" i="0" u="none" strike="noStrike" kern="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6" name="Text Box 7">
            <a:extLst>
              <a:ext uri="{FF2B5EF4-FFF2-40B4-BE49-F238E27FC236}">
                <a16:creationId xmlns:a16="http://schemas.microsoft.com/office/drawing/2014/main" id="{89D05C57-4558-4F47-9FAD-1FF9330C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2" y="4228728"/>
            <a:ext cx="8784469" cy="7449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3660" tIns="21831" rIns="43660" bIns="21831" anchor="ctr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Website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membagi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hak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akses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dua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yaitu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 dan costumer.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Pembagian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hak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akses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ini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mengarahkan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login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halaman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berbeda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begitu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mudah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mengatur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data para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pelanggan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melalui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dashboard admin dan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pelanggan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mudah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menikmati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fitur-fitur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tersedia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di website </a:t>
            </a:r>
            <a:r>
              <a:rPr lang="en-US" altLang="zh-CN" sz="1200" dirty="0" err="1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altLang="zh-CN" sz="1200" dirty="0">
                <a:solidFill>
                  <a:prstClr val="white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zh-CN" altLang="en-US" sz="1200" dirty="0">
              <a:solidFill>
                <a:prstClr val="white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6" grpId="0" bldLvl="0" animBg="1"/>
      <p:bldP spid="107" grpId="0" animBg="1"/>
      <p:bldP spid="108" grpId="0" bldLvl="0" animBg="1"/>
      <p:bldP spid="109" grpId="0" animBg="1"/>
      <p:bldP spid="110" grpId="0" bldLvl="0"/>
      <p:bldP spid="111" grpId="0"/>
      <p:bldP spid="115" grpId="0" animBg="1"/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7">
            <a:extLst>
              <a:ext uri="{FF2B5EF4-FFF2-40B4-BE49-F238E27FC236}">
                <a16:creationId xmlns:a16="http://schemas.microsoft.com/office/drawing/2014/main" id="{6122D31D-FBF5-46CC-ACFC-045CF2EBB75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399853" y="2469136"/>
            <a:ext cx="456569" cy="303694"/>
            <a:chOff x="2881121" y="2516898"/>
            <a:chExt cx="376100" cy="250202"/>
          </a:xfrm>
          <a:solidFill>
            <a:srgbClr val="0071C1"/>
          </a:solidFill>
        </p:grpSpPr>
        <p:sp>
          <p:nvSpPr>
            <p:cNvPr id="43" name="矩形 14">
              <a:extLst>
                <a:ext uri="{FF2B5EF4-FFF2-40B4-BE49-F238E27FC236}">
                  <a16:creationId xmlns:a16="http://schemas.microsoft.com/office/drawing/2014/main" id="{B958AB3A-14AC-4604-A297-8D83BA615CE2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4" name="矩形 14">
              <a:extLst>
                <a:ext uri="{FF2B5EF4-FFF2-40B4-BE49-F238E27FC236}">
                  <a16:creationId xmlns:a16="http://schemas.microsoft.com/office/drawing/2014/main" id="{F5DAFAF6-A3E4-4FCD-8F57-076B9EAEDF23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03D0F7A-93AA-475D-8D2F-FF81451D9E42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Level User : Admin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8FE23-F4B9-4E3D-9538-860EEC38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8000" r="2750" b="5901"/>
          <a:stretch/>
        </p:blipFill>
        <p:spPr>
          <a:xfrm>
            <a:off x="63428" y="837812"/>
            <a:ext cx="4650979" cy="20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79121-86AA-4937-A3BD-8D8B93B60B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8000" r="3143" b="5901"/>
          <a:stretch/>
        </p:blipFill>
        <p:spPr>
          <a:xfrm>
            <a:off x="4949679" y="827459"/>
            <a:ext cx="4140000" cy="2078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10A3E-6F73-4649-83BF-0B4A0301E9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8000" r="2750" b="6601"/>
          <a:stretch/>
        </p:blipFill>
        <p:spPr>
          <a:xfrm>
            <a:off x="4949218" y="3029386"/>
            <a:ext cx="4140000" cy="2053169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1C6DB91-FB2E-45FB-9217-2C4DCC1F2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257272"/>
              </p:ext>
            </p:extLst>
          </p:nvPr>
        </p:nvGraphicFramePr>
        <p:xfrm>
          <a:off x="63428" y="3029387"/>
          <a:ext cx="4724595" cy="2053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8552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03D0F7A-93AA-475D-8D2F-FF81451D9E42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Level User : Costumer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108B1-28F8-4BAC-AB93-49BFE199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9090" r="3931" b="5901"/>
          <a:stretch/>
        </p:blipFill>
        <p:spPr>
          <a:xfrm>
            <a:off x="192020" y="970650"/>
            <a:ext cx="4605356" cy="19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CFD6D-6FB9-4361-8D59-72B08A6E13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8701" r="5113" b="7301"/>
          <a:stretch/>
        </p:blipFill>
        <p:spPr>
          <a:xfrm>
            <a:off x="179513" y="3021820"/>
            <a:ext cx="4605356" cy="1944000"/>
          </a:xfrm>
          <a:prstGeom prst="rect">
            <a:avLst/>
          </a:prstGeom>
        </p:spPr>
      </p:pic>
      <p:grpSp>
        <p:nvGrpSpPr>
          <p:cNvPr id="28" name="组合 7">
            <a:extLst>
              <a:ext uri="{FF2B5EF4-FFF2-40B4-BE49-F238E27FC236}">
                <a16:creationId xmlns:a16="http://schemas.microsoft.com/office/drawing/2014/main" id="{18046138-1462-4D92-949B-0E57B684C339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640140" y="2624460"/>
            <a:ext cx="456569" cy="303694"/>
            <a:chOff x="2881121" y="2516898"/>
            <a:chExt cx="376100" cy="250202"/>
          </a:xfrm>
          <a:solidFill>
            <a:srgbClr val="0071C1"/>
          </a:solidFill>
        </p:grpSpPr>
        <p:sp>
          <p:nvSpPr>
            <p:cNvPr id="29" name="矩形 14">
              <a:extLst>
                <a:ext uri="{FF2B5EF4-FFF2-40B4-BE49-F238E27FC236}">
                  <a16:creationId xmlns:a16="http://schemas.microsoft.com/office/drawing/2014/main" id="{68B57A76-A3EA-4DA5-A1A7-7234A023DCDD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矩形 14">
              <a:extLst>
                <a:ext uri="{FF2B5EF4-FFF2-40B4-BE49-F238E27FC236}">
                  <a16:creationId xmlns:a16="http://schemas.microsoft.com/office/drawing/2014/main" id="{57D25223-F2F9-4241-8BD9-7882233F346A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10">
            <a:extLst>
              <a:ext uri="{FF2B5EF4-FFF2-40B4-BE49-F238E27FC236}">
                <a16:creationId xmlns:a16="http://schemas.microsoft.com/office/drawing/2014/main" id="{18CC44AC-5DD4-4E49-8AE7-96B47F00E2E7}"/>
              </a:ext>
            </a:extLst>
          </p:cNvPr>
          <p:cNvGrpSpPr/>
          <p:nvPr/>
        </p:nvGrpSpPr>
        <p:grpSpPr>
          <a:xfrm>
            <a:off x="5023278" y="1054584"/>
            <a:ext cx="3928702" cy="1570287"/>
            <a:chOff x="6137721" y="568403"/>
            <a:chExt cx="2435756" cy="1116709"/>
          </a:xfrm>
        </p:grpSpPr>
        <p:sp>
          <p:nvSpPr>
            <p:cNvPr id="32" name="矩形 11">
              <a:extLst>
                <a:ext uri="{FF2B5EF4-FFF2-40B4-BE49-F238E27FC236}">
                  <a16:creationId xmlns:a16="http://schemas.microsoft.com/office/drawing/2014/main" id="{CBF69EAA-6E6B-4635-BBA2-CA0D5614EEBC}"/>
                </a:ext>
              </a:extLst>
            </p:cNvPr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rgbClr val="01B0F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4D17BEFA-0711-427D-B55C-B9B914F09875}"/>
                </a:ext>
              </a:extLst>
            </p:cNvPr>
            <p:cNvSpPr txBox="1"/>
            <p:nvPr/>
          </p:nvSpPr>
          <p:spPr>
            <a:xfrm>
              <a:off x="6138118" y="568849"/>
              <a:ext cx="2435359" cy="111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Pengguna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dengan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costumer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masuk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halaman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home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dengan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navbar yang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berisi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berbagai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fitur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serta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tawaran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menu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menarik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Quafe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 Costumer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dapat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menyampaikan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keluhannya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lewat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Contact Us dan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memberikan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saran  </a:t>
              </a:r>
              <a:r>
                <a:rPr lang="en-US" altLang="zh-CN" sz="1600" kern="0" dirty="0" err="1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lewat</a:t>
              </a:r>
              <a:r>
                <a:rPr lang="en-US" altLang="zh-CN" sz="1600" kern="0" dirty="0">
                  <a:solidFill>
                    <a:prstClr val="white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feedback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15">
            <a:extLst>
              <a:ext uri="{FF2B5EF4-FFF2-40B4-BE49-F238E27FC236}">
                <a16:creationId xmlns:a16="http://schemas.microsoft.com/office/drawing/2014/main" id="{05243E91-EB4A-461A-8CF2-614F89546AE6}"/>
              </a:ext>
            </a:extLst>
          </p:cNvPr>
          <p:cNvGrpSpPr/>
          <p:nvPr/>
        </p:nvGrpSpPr>
        <p:grpSpPr>
          <a:xfrm>
            <a:off x="5023278" y="3130656"/>
            <a:ext cx="3941209" cy="1569660"/>
            <a:chOff x="6137721" y="2047371"/>
            <a:chExt cx="2435756" cy="1116264"/>
          </a:xfrm>
        </p:grpSpPr>
        <p:sp>
          <p:nvSpPr>
            <p:cNvPr id="37" name="矩形 16">
              <a:extLst>
                <a:ext uri="{FF2B5EF4-FFF2-40B4-BE49-F238E27FC236}">
                  <a16:creationId xmlns:a16="http://schemas.microsoft.com/office/drawing/2014/main" id="{9753B4DF-03D3-49E8-816E-287452F8B344}"/>
                </a:ext>
              </a:extLst>
            </p:cNvPr>
            <p:cNvSpPr/>
            <p:nvPr/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solidFill>
              <a:srgbClr val="007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9" name="TextBox 16">
              <a:extLst>
                <a:ext uri="{FF2B5EF4-FFF2-40B4-BE49-F238E27FC236}">
                  <a16:creationId xmlns:a16="http://schemas.microsoft.com/office/drawing/2014/main" id="{8C490392-18CF-40B1-9974-5A8189923A22}"/>
                </a:ext>
              </a:extLst>
            </p:cNvPr>
            <p:cNvSpPr txBox="1"/>
            <p:nvPr/>
          </p:nvSpPr>
          <p:spPr>
            <a:xfrm>
              <a:off x="6137722" y="2047371"/>
              <a:ext cx="2370219" cy="111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Pada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bagian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menu, costumer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dapat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memasukkan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setiap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menu yang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tersedia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dalam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keranjang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dapat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melakukan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check out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dengan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total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pesanan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otomatis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dijumlahkan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ditampilkan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pada website pada daftar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belanjaan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62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2051720" y="2153341"/>
            <a:ext cx="2468981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HASHING PASSWORD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67144" y="2483931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HOW SAFETY IS IT?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57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2"/>
          <p:cNvGrpSpPr/>
          <p:nvPr/>
        </p:nvGrpSpPr>
        <p:grpSpPr>
          <a:xfrm>
            <a:off x="3971882" y="880356"/>
            <a:ext cx="2156641" cy="2549515"/>
            <a:chOff x="56464" y="66751"/>
            <a:chExt cx="6792667" cy="8030085"/>
          </a:xfrm>
        </p:grpSpPr>
        <p:sp>
          <p:nvSpPr>
            <p:cNvPr id="522" name="Shape 522"/>
            <p:cNvSpPr/>
            <p:nvPr/>
          </p:nvSpPr>
          <p:spPr>
            <a:xfrm>
              <a:off x="56464" y="66751"/>
              <a:ext cx="6792667" cy="8030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extrusionOk="0">
                  <a:moveTo>
                    <a:pt x="10550" y="0"/>
                  </a:moveTo>
                  <a:cubicBezTo>
                    <a:pt x="9016" y="1016"/>
                    <a:pt x="7352" y="1878"/>
                    <a:pt x="5590" y="2569"/>
                  </a:cubicBezTo>
                  <a:cubicBezTo>
                    <a:pt x="3838" y="3255"/>
                    <a:pt x="2000" y="3768"/>
                    <a:pt x="112" y="4098"/>
                  </a:cubicBezTo>
                  <a:cubicBezTo>
                    <a:pt x="-307" y="7561"/>
                    <a:pt x="456" y="11054"/>
                    <a:pt x="2309" y="14151"/>
                  </a:cubicBezTo>
                  <a:cubicBezTo>
                    <a:pt x="4182" y="17283"/>
                    <a:pt x="7086" y="19873"/>
                    <a:pt x="10659" y="21600"/>
                  </a:cubicBezTo>
                  <a:cubicBezTo>
                    <a:pt x="13758" y="20218"/>
                    <a:pt x="16326" y="18096"/>
                    <a:pt x="18052" y="15490"/>
                  </a:cubicBezTo>
                  <a:cubicBezTo>
                    <a:pt x="19165" y="13812"/>
                    <a:pt x="19895" y="11987"/>
                    <a:pt x="20406" y="10132"/>
                  </a:cubicBezTo>
                  <a:cubicBezTo>
                    <a:pt x="20944" y="8178"/>
                    <a:pt x="21244" y="6169"/>
                    <a:pt x="21293" y="4138"/>
                  </a:cubicBezTo>
                  <a:cubicBezTo>
                    <a:pt x="19428" y="3686"/>
                    <a:pt x="17604" y="3119"/>
                    <a:pt x="15834" y="2442"/>
                  </a:cubicBezTo>
                  <a:cubicBezTo>
                    <a:pt x="14004" y="1742"/>
                    <a:pt x="12238" y="926"/>
                    <a:pt x="10550" y="0"/>
                  </a:cubicBezTo>
                  <a:close/>
                </a:path>
              </a:pathLst>
            </a:custGeom>
            <a:noFill/>
            <a:ln w="304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545561" y="641674"/>
              <a:ext cx="5815468" cy="6874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1600" extrusionOk="0">
                  <a:moveTo>
                    <a:pt x="10550" y="0"/>
                  </a:moveTo>
                  <a:cubicBezTo>
                    <a:pt x="9016" y="1016"/>
                    <a:pt x="7352" y="1878"/>
                    <a:pt x="5590" y="2569"/>
                  </a:cubicBezTo>
                  <a:cubicBezTo>
                    <a:pt x="3838" y="3255"/>
                    <a:pt x="2000" y="3768"/>
                    <a:pt x="112" y="4098"/>
                  </a:cubicBezTo>
                  <a:cubicBezTo>
                    <a:pt x="-307" y="7561"/>
                    <a:pt x="456" y="11054"/>
                    <a:pt x="2309" y="14151"/>
                  </a:cubicBezTo>
                  <a:cubicBezTo>
                    <a:pt x="4182" y="17283"/>
                    <a:pt x="7086" y="19873"/>
                    <a:pt x="10659" y="21600"/>
                  </a:cubicBezTo>
                  <a:cubicBezTo>
                    <a:pt x="13758" y="20218"/>
                    <a:pt x="16326" y="18096"/>
                    <a:pt x="18052" y="15490"/>
                  </a:cubicBezTo>
                  <a:cubicBezTo>
                    <a:pt x="19165" y="13812"/>
                    <a:pt x="19895" y="11987"/>
                    <a:pt x="20406" y="10132"/>
                  </a:cubicBezTo>
                  <a:cubicBezTo>
                    <a:pt x="20944" y="8178"/>
                    <a:pt x="21244" y="6169"/>
                    <a:pt x="21293" y="4138"/>
                  </a:cubicBezTo>
                  <a:cubicBezTo>
                    <a:pt x="19428" y="3686"/>
                    <a:pt x="17604" y="3119"/>
                    <a:pt x="15834" y="2442"/>
                  </a:cubicBezTo>
                  <a:cubicBezTo>
                    <a:pt x="14004" y="1742"/>
                    <a:pt x="12238" y="926"/>
                    <a:pt x="10550" y="0"/>
                  </a:cubicBezTo>
                  <a:close/>
                </a:path>
              </a:pathLst>
            </a:custGeom>
            <a:noFill/>
            <a:ln w="177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954611" y="1090388"/>
              <a:ext cx="2402363" cy="3030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11" y="7827"/>
                  </a:moveTo>
                  <a:cubicBezTo>
                    <a:pt x="3990" y="7234"/>
                    <a:pt x="7765" y="6273"/>
                    <a:pt x="11357" y="4966"/>
                  </a:cubicBezTo>
                  <a:cubicBezTo>
                    <a:pt x="14991" y="3644"/>
                    <a:pt x="18411" y="1976"/>
                    <a:pt x="21541" y="0"/>
                  </a:cubicBezTo>
                  <a:lnTo>
                    <a:pt x="21541" y="21600"/>
                  </a:lnTo>
                  <a:lnTo>
                    <a:pt x="1545" y="21600"/>
                  </a:lnTo>
                  <a:cubicBezTo>
                    <a:pt x="875" y="19278"/>
                    <a:pt x="421" y="16919"/>
                    <a:pt x="187" y="14544"/>
                  </a:cubicBezTo>
                  <a:cubicBezTo>
                    <a:pt x="-34" y="12309"/>
                    <a:pt x="-59" y="10065"/>
                    <a:pt x="111" y="782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1011" y="1116085"/>
              <a:ext cx="2391400" cy="2986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92" y="1699"/>
                    <a:pt x="6929" y="3205"/>
                    <a:pt x="10585" y="4507"/>
                  </a:cubicBezTo>
                  <a:cubicBezTo>
                    <a:pt x="14160" y="5780"/>
                    <a:pt x="17840" y="6855"/>
                    <a:pt x="21600" y="7724"/>
                  </a:cubicBezTo>
                  <a:cubicBezTo>
                    <a:pt x="21577" y="9984"/>
                    <a:pt x="21426" y="12241"/>
                    <a:pt x="21147" y="14490"/>
                  </a:cubicBezTo>
                  <a:cubicBezTo>
                    <a:pt x="20852" y="16875"/>
                    <a:pt x="20413" y="19248"/>
                    <a:pt x="19833" y="21600"/>
                  </a:cubicBezTo>
                  <a:lnTo>
                    <a:pt x="18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7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1213429" y="4289875"/>
              <a:ext cx="2119994" cy="2704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cubicBezTo>
                    <a:pt x="16474" y="19204"/>
                    <a:pt x="11955" y="16088"/>
                    <a:pt x="8268" y="12410"/>
                  </a:cubicBezTo>
                  <a:cubicBezTo>
                    <a:pt x="4558" y="8709"/>
                    <a:pt x="1755" y="45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3597286" y="4313711"/>
              <a:ext cx="2042834" cy="264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cubicBezTo>
                    <a:pt x="20097" y="4711"/>
                    <a:pt x="17304" y="9119"/>
                    <a:pt x="13408" y="12926"/>
                  </a:cubicBezTo>
                  <a:cubicBezTo>
                    <a:pt x="9782" y="16471"/>
                    <a:pt x="5274" y="19420"/>
                    <a:pt x="151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85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4151524" y="4767922"/>
              <a:ext cx="656356" cy="687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400"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8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sz="128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218653" y="2520657"/>
              <a:ext cx="646258" cy="687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5400"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8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128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1915224" y="2520654"/>
              <a:ext cx="560430" cy="687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400"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8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128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033157" y="4767915"/>
              <a:ext cx="651310" cy="687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4400">
                  <a:solidFill>
                    <a:srgbClr val="F9FAF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28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sz="128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536"/>
          <p:cNvGrpSpPr/>
          <p:nvPr/>
        </p:nvGrpSpPr>
        <p:grpSpPr>
          <a:xfrm>
            <a:off x="5370151" y="909187"/>
            <a:ext cx="3683109" cy="849384"/>
            <a:chOff x="3" y="-117152"/>
            <a:chExt cx="11600511" cy="2675268"/>
          </a:xfrm>
        </p:grpSpPr>
        <p:sp>
          <p:nvSpPr>
            <p:cNvPr id="533" name="Shape 533"/>
            <p:cNvSpPr/>
            <p:nvPr/>
          </p:nvSpPr>
          <p:spPr>
            <a:xfrm>
              <a:off x="3" y="366963"/>
              <a:ext cx="3412459" cy="1040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460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75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612962" y="-117152"/>
              <a:ext cx="2113876" cy="868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800">
                  <a:solidFill>
                    <a:srgbClr val="809D2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TUJUAN</a:t>
              </a:r>
              <a:endParaRPr sz="1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3609709" y="681333"/>
              <a:ext cx="7990805" cy="1876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just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Untuk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mengamankan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data user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dengan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mengenkripsi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password yang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telah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diiput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user pada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saat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proses register.</a:t>
              </a:r>
            </a:p>
          </p:txBody>
        </p:sp>
      </p:grpSp>
      <p:grpSp>
        <p:nvGrpSpPr>
          <p:cNvPr id="4" name="Group 540"/>
          <p:cNvGrpSpPr/>
          <p:nvPr/>
        </p:nvGrpSpPr>
        <p:grpSpPr>
          <a:xfrm>
            <a:off x="5502229" y="2684028"/>
            <a:ext cx="3545897" cy="2450185"/>
            <a:chOff x="3" y="-88559"/>
            <a:chExt cx="11168341" cy="7717233"/>
          </a:xfrm>
        </p:grpSpPr>
        <p:sp>
          <p:nvSpPr>
            <p:cNvPr id="537" name="Shape 537"/>
            <p:cNvSpPr/>
            <p:nvPr/>
          </p:nvSpPr>
          <p:spPr>
            <a:xfrm>
              <a:off x="3" y="223795"/>
              <a:ext cx="2391401" cy="243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408" y="21600"/>
                  </a:ln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75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2635244" y="-88559"/>
              <a:ext cx="3169702" cy="868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800">
                  <a:solidFill>
                    <a:srgbClr val="FBBE48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CARA KERJA</a:t>
              </a:r>
              <a:endParaRPr sz="1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513309" y="633518"/>
              <a:ext cx="8655035" cy="6995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just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Pada sat user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menginput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password di form register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fungsi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mengubah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password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tersebut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menjadi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rangkaian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menggabungkan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huruf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angka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simbol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secara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acak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menggunakan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algoritma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enkripsi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disimpan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di database. Pada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saat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user login dan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memasukkan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kata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sandi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sama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fungsi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dijalankan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kembali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server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memeriksa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ini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dengan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sebelumnya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disimpan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di database. Jika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kedua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sama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persis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pengguna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diberikan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akses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sz="11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544"/>
          <p:cNvGrpSpPr/>
          <p:nvPr/>
        </p:nvGrpSpPr>
        <p:grpSpPr>
          <a:xfrm>
            <a:off x="827585" y="925457"/>
            <a:ext cx="3831752" cy="830332"/>
            <a:chOff x="660839" y="-65896"/>
            <a:chExt cx="7759478" cy="2615253"/>
          </a:xfrm>
        </p:grpSpPr>
        <p:sp>
          <p:nvSpPr>
            <p:cNvPr id="541" name="Shape 541"/>
            <p:cNvSpPr/>
            <p:nvPr/>
          </p:nvSpPr>
          <p:spPr>
            <a:xfrm>
              <a:off x="4517055" y="317067"/>
              <a:ext cx="3903262" cy="1098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263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75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2151209" y="-65896"/>
              <a:ext cx="2193622" cy="868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 algn="r">
                <a:defRPr sz="3800">
                  <a:solidFill>
                    <a:srgbClr val="CD321B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PENGERTIAN</a:t>
              </a:r>
              <a:endParaRPr sz="1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660839" y="672580"/>
              <a:ext cx="5689686" cy="1876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r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just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Sebuah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fugsi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digunakan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untuk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mengacak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sebuah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kata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menjadi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kata lain yang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tidak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berrmakna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atau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pengenkripsian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satu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arah</a:t>
              </a:r>
              <a:r>
                <a:rPr lang="en-US" altLang="zh-CN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.. </a:t>
              </a:r>
              <a:endParaRPr sz="11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48"/>
          <p:cNvGrpSpPr/>
          <p:nvPr/>
        </p:nvGrpSpPr>
        <p:grpSpPr>
          <a:xfrm>
            <a:off x="575556" y="2248508"/>
            <a:ext cx="4037692" cy="1046438"/>
            <a:chOff x="669677" y="-258500"/>
            <a:chExt cx="7614322" cy="4406680"/>
          </a:xfrm>
        </p:grpSpPr>
        <p:sp>
          <p:nvSpPr>
            <p:cNvPr id="545" name="Shape 545"/>
            <p:cNvSpPr/>
            <p:nvPr/>
          </p:nvSpPr>
          <p:spPr>
            <a:xfrm>
              <a:off x="4567151" y="0"/>
              <a:ext cx="3716848" cy="509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229" y="21600"/>
                  </a:ln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600">
                  <a:solidFill>
                    <a:srgbClr val="FFFFFF"/>
                  </a:solidFill>
                </a:defRPr>
              </a:pPr>
              <a:endParaRPr sz="2275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3122338" y="-258500"/>
              <a:ext cx="1197094" cy="1161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 algn="r">
                <a:defRPr sz="3800">
                  <a:solidFill>
                    <a:srgbClr val="3A9A87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FUNGSI</a:t>
              </a:r>
              <a:endParaRPr sz="1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669677" y="783488"/>
              <a:ext cx="5906534" cy="3364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r"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just">
                <a:lnSpc>
                  <a:spcPct val="12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Mencegah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agar user yang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tidak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berhak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ataupun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penyusup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tidak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dapat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melihat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password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user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lainnya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kata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hasil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hashing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tidak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akan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bisa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ditebak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apa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kata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tersebut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berasal</a:t>
              </a:r>
              <a:r>
                <a:rPr lang="en-US" sz="11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sz="11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2F1F4-E9FB-47E7-A086-B819CF38B1F7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HASH PASSWORD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4DF6AF-0C7C-4BCA-8EB9-204920C56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t="38855" r="16925" b="35169"/>
          <a:stretch/>
        </p:blipFill>
        <p:spPr>
          <a:xfrm>
            <a:off x="71500" y="3462387"/>
            <a:ext cx="4698757" cy="1650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Content="1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dvAuto="0"/>
      <p:bldP spid="4" grpId="0" advAuto="0"/>
      <p:bldP spid="5" grpId="0" advAuto="0"/>
      <p:bldP spid="6" grpId="0" advAuto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" y="1626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2051720" y="2153341"/>
            <a:ext cx="2124271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ALL ABOUT MENU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9560" y="2504185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 WHAT DO WE HAVE?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50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Add Menu To </a:t>
            </a:r>
            <a:r>
              <a:rPr lang="en-US" sz="2400" b="1" dirty="0" err="1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Keranjang</a:t>
            </a:r>
            <a:endParaRPr lang="en-US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A6664C-16C9-4290-B20A-3CBD39874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8701" r="3932" b="8001"/>
          <a:stretch/>
        </p:blipFill>
        <p:spPr>
          <a:xfrm>
            <a:off x="143508" y="844352"/>
            <a:ext cx="5196742" cy="40324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FAD90-55F9-4202-B23F-D2BD3780B1B3}"/>
              </a:ext>
            </a:extLst>
          </p:cNvPr>
          <p:cNvSpPr txBox="1"/>
          <p:nvPr/>
        </p:nvSpPr>
        <p:spPr>
          <a:xfrm>
            <a:off x="6115241" y="1373154"/>
            <a:ext cx="2885251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just">
              <a:spcBef>
                <a:spcPct val="20000"/>
              </a:spcBef>
              <a:defRPr/>
            </a:pP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Dengan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menggabungkan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HTML, CSS, JavaScript, dan PHP, section Menu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memungkinkan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user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untuk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melakukan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pemesanan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menu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lewat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website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Quafe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.</a:t>
            </a:r>
            <a:endParaRPr lang="en-US" altLang="zh-CN" sz="1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Freeform 45">
            <a:extLst>
              <a:ext uri="{FF2B5EF4-FFF2-40B4-BE49-F238E27FC236}">
                <a16:creationId xmlns:a16="http://schemas.microsoft.com/office/drawing/2014/main" id="{34B15A7A-4D1D-4D1A-9F9F-7F4CB6BC847D}"/>
              </a:ext>
            </a:extLst>
          </p:cNvPr>
          <p:cNvSpPr>
            <a:spLocks noEditPoints="1"/>
          </p:cNvSpPr>
          <p:nvPr/>
        </p:nvSpPr>
        <p:spPr bwMode="auto">
          <a:xfrm>
            <a:off x="5371671" y="1482520"/>
            <a:ext cx="676493" cy="68407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6" tIns="45713" rIns="91426" bIns="45713" numCol="1" anchor="t" anchorCtr="0" compatLnSpc="1"/>
          <a:lstStyle/>
          <a:p>
            <a:pPr defTabSz="1031240"/>
            <a:endParaRPr lang="en-US" sz="2000" dirty="0">
              <a:solidFill>
                <a:srgbClr val="262626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Freeform 45">
            <a:extLst>
              <a:ext uri="{FF2B5EF4-FFF2-40B4-BE49-F238E27FC236}">
                <a16:creationId xmlns:a16="http://schemas.microsoft.com/office/drawing/2014/main" id="{9C6FF1C1-2ADD-4A8B-BCE0-571D7B238F4B}"/>
              </a:ext>
            </a:extLst>
          </p:cNvPr>
          <p:cNvSpPr>
            <a:spLocks noEditPoints="1"/>
          </p:cNvSpPr>
          <p:nvPr/>
        </p:nvSpPr>
        <p:spPr bwMode="auto">
          <a:xfrm>
            <a:off x="5371364" y="2788568"/>
            <a:ext cx="676800" cy="68407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26" tIns="45713" rIns="91426" bIns="45713" numCol="1" anchor="t" anchorCtr="0" compatLnSpc="1"/>
          <a:lstStyle/>
          <a:p>
            <a:pPr defTabSz="1031240"/>
            <a:endParaRPr lang="en-US" sz="2000" dirty="0">
              <a:solidFill>
                <a:srgbClr val="262626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6D89F0-0B20-4399-B716-15FEC4156231}"/>
              </a:ext>
            </a:extLst>
          </p:cNvPr>
          <p:cNvSpPr txBox="1"/>
          <p:nvPr/>
        </p:nvSpPr>
        <p:spPr>
          <a:xfrm>
            <a:off x="6115241" y="2761936"/>
            <a:ext cx="2885251" cy="8617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just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Calon costumer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dapat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menambahkan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terlebih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dahulu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jenis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makanan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atau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minuman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yang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disukainya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ke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dalam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keranjang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endParaRPr lang="en-US" altLang="zh-CN" sz="1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4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5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Validasi</a:t>
            </a:r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400" b="1" dirty="0" err="1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Pesanan</a:t>
            </a:r>
            <a:endParaRPr lang="en-US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D8F233-F265-4864-88D3-3851949C6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8001" r="3932" b="5900"/>
          <a:stretch/>
        </p:blipFill>
        <p:spPr>
          <a:xfrm>
            <a:off x="215516" y="952607"/>
            <a:ext cx="5544616" cy="3996444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B4D7DDB-00B8-42C8-A871-1CA7EF400ECC}"/>
              </a:ext>
            </a:extLst>
          </p:cNvPr>
          <p:cNvSpPr/>
          <p:nvPr/>
        </p:nvSpPr>
        <p:spPr>
          <a:xfrm>
            <a:off x="5774648" y="951449"/>
            <a:ext cx="3297852" cy="3996444"/>
          </a:xfrm>
          <a:prstGeom prst="lef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Saat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mengklik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keranjang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muncul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laman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checkout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pembelian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dimana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dicantumkan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daftar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belanjaan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total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harga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dan costumer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diminta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memasukkan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atas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nama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siapa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pesanan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dibuat</a:t>
            </a:r>
            <a:r>
              <a:rPr lang="en-US" sz="1200" b="1" dirty="0">
                <a:solidFill>
                  <a:srgbClr val="FF99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ID" sz="1200" b="1" dirty="0">
              <a:solidFill>
                <a:srgbClr val="FF990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B95AD2-7C01-489F-8A1C-72F01B61531F}"/>
              </a:ext>
            </a:extLst>
          </p:cNvPr>
          <p:cNvSpPr/>
          <p:nvPr/>
        </p:nvSpPr>
        <p:spPr>
          <a:xfrm>
            <a:off x="0" y="196280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OUR MEMBER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19A8E-1DB6-4B43-AEDF-4236386EA0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23" y="1026119"/>
            <a:ext cx="1800000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3CC83E-1125-441F-B90E-301E96880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8" y="1019420"/>
            <a:ext cx="1800000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D2A1CE-8A06-4394-BA5D-6724679918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5688" y="1019420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EAC97-110C-49BD-81BA-01967A8152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"/>
          <a:stretch/>
        </p:blipFill>
        <p:spPr>
          <a:xfrm>
            <a:off x="2095427" y="3014564"/>
            <a:ext cx="1774154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FE9D2B-7295-46E7-BAE3-6F966E9BAA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58" y="3014564"/>
            <a:ext cx="1810844" cy="180000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5715B7AA-2217-4DE7-A603-5C06F80284F3}"/>
              </a:ext>
            </a:extLst>
          </p:cNvPr>
          <p:cNvSpPr txBox="1"/>
          <p:nvPr/>
        </p:nvSpPr>
        <p:spPr>
          <a:xfrm>
            <a:off x="3584887" y="851603"/>
            <a:ext cx="206627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231402012_YENNI THERESIA ZALUKHU</a:t>
            </a:r>
            <a:endParaRPr lang="zh-CN" altLang="en-US" sz="100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43C9596D-73A4-4C34-8A1C-435B3E934D2D}"/>
              </a:ext>
            </a:extLst>
          </p:cNvPr>
          <p:cNvSpPr txBox="1"/>
          <p:nvPr/>
        </p:nvSpPr>
        <p:spPr>
          <a:xfrm>
            <a:off x="1949368" y="4852003"/>
            <a:ext cx="206627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231402057_Sarah Agnes Br </a:t>
            </a:r>
            <a:r>
              <a:rPr lang="en-US" altLang="zh-CN" sz="1000" dirty="0" err="1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Marpaung</a:t>
            </a:r>
            <a:endParaRPr lang="zh-CN" altLang="en-US" sz="100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60E4453B-12DA-446C-A64D-9321660E1B30}"/>
              </a:ext>
            </a:extLst>
          </p:cNvPr>
          <p:cNvSpPr txBox="1"/>
          <p:nvPr/>
        </p:nvSpPr>
        <p:spPr>
          <a:xfrm>
            <a:off x="529019" y="832860"/>
            <a:ext cx="22538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231402081_KENWARD KEENE HERMANTO</a:t>
            </a:r>
            <a:endParaRPr lang="zh-CN" altLang="en-US" sz="100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2453D282-4D80-4B01-8713-DCA047B5B51F}"/>
              </a:ext>
            </a:extLst>
          </p:cNvPr>
          <p:cNvSpPr txBox="1"/>
          <p:nvPr/>
        </p:nvSpPr>
        <p:spPr>
          <a:xfrm>
            <a:off x="6322371" y="831396"/>
            <a:ext cx="26866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231402121_MOHAMAD RIFA ALGIFARI SEMBIRING</a:t>
            </a:r>
            <a:endParaRPr lang="zh-CN" altLang="en-US" sz="100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3E99B20-7BB0-45B8-9801-CB0DB5C90F31}"/>
              </a:ext>
            </a:extLst>
          </p:cNvPr>
          <p:cNvSpPr txBox="1"/>
          <p:nvPr/>
        </p:nvSpPr>
        <p:spPr>
          <a:xfrm>
            <a:off x="5027788" y="4927997"/>
            <a:ext cx="234038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0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231402088_FAUZAN LUTHFI KHAIR SIREGAR</a:t>
            </a:r>
            <a:endParaRPr lang="zh-CN" altLang="en-US" sz="1000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/>
      <p:bldP spid="40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4AE38C-2FD2-4FA5-BC82-0859A3250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9104" r="3901" b="6374"/>
          <a:stretch/>
        </p:blipFill>
        <p:spPr>
          <a:xfrm>
            <a:off x="71500" y="781871"/>
            <a:ext cx="5196742" cy="2006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65E51C-6958-4E9B-83E2-DAF3A2397391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Order via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97924-294C-4828-A96D-352D22FF9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9" t="8637" r="3143" b="42013"/>
          <a:stretch/>
        </p:blipFill>
        <p:spPr>
          <a:xfrm>
            <a:off x="71500" y="2896580"/>
            <a:ext cx="5196742" cy="2137085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CAE08638-DBEC-4534-97C6-56E8A3587516}"/>
              </a:ext>
            </a:extLst>
          </p:cNvPr>
          <p:cNvSpPr/>
          <p:nvPr/>
        </p:nvSpPr>
        <p:spPr bwMode="auto">
          <a:xfrm>
            <a:off x="5496311" y="2056572"/>
            <a:ext cx="3574975" cy="1370653"/>
          </a:xfrm>
          <a:custGeom>
            <a:avLst/>
            <a:gdLst>
              <a:gd name="T0" fmla="*/ 0 w 2601"/>
              <a:gd name="T1" fmla="*/ 2147483646 h 627"/>
              <a:gd name="T2" fmla="*/ 2147483646 w 2601"/>
              <a:gd name="T3" fmla="*/ 0 h 627"/>
              <a:gd name="T4" fmla="*/ 2147483646 w 2601"/>
              <a:gd name="T5" fmla="*/ 2147483646 h 627"/>
              <a:gd name="T6" fmla="*/ 2147483646 w 2601"/>
              <a:gd name="T7" fmla="*/ 2147483646 h 627"/>
              <a:gd name="T8" fmla="*/ 0 w 2601"/>
              <a:gd name="T9" fmla="*/ 2147483646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rgbClr val="996600"/>
          </a:solidFill>
          <a:ln w="9525">
            <a:noFill/>
            <a:round/>
          </a:ln>
        </p:spPr>
        <p:txBody>
          <a:bodyPr lIns="68562" tIns="34281" rIns="68562" bIns="34281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88878292-505A-48D9-B1C6-64B34D7CF052}"/>
              </a:ext>
            </a:extLst>
          </p:cNvPr>
          <p:cNvSpPr/>
          <p:nvPr/>
        </p:nvSpPr>
        <p:spPr bwMode="auto">
          <a:xfrm>
            <a:off x="5400093" y="1811773"/>
            <a:ext cx="3672408" cy="1370653"/>
          </a:xfrm>
          <a:custGeom>
            <a:avLst/>
            <a:gdLst>
              <a:gd name="T0" fmla="*/ 0 w 2805"/>
              <a:gd name="T1" fmla="*/ 0 h 517"/>
              <a:gd name="T2" fmla="*/ 2147483646 w 2805"/>
              <a:gd name="T3" fmla="*/ 0 h 517"/>
              <a:gd name="T4" fmla="*/ 2147483646 w 2805"/>
              <a:gd name="T5" fmla="*/ 2147483646 h 517"/>
              <a:gd name="T6" fmla="*/ 2147483646 w 2805"/>
              <a:gd name="T7" fmla="*/ 2147483646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 w="9525">
            <a:solidFill>
              <a:srgbClr val="663300"/>
            </a:solidFill>
            <a:round/>
          </a:ln>
        </p:spPr>
        <p:txBody>
          <a:bodyPr lIns="68562" tIns="34281" rIns="68562" bIns="34281"/>
          <a:lstStyle/>
          <a:p>
            <a:pPr algn="just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F1ADF-8D2F-4DC1-A0EE-16510CEBBF17}"/>
              </a:ext>
            </a:extLst>
          </p:cNvPr>
          <p:cNvSpPr txBox="1"/>
          <p:nvPr/>
        </p:nvSpPr>
        <p:spPr>
          <a:xfrm>
            <a:off x="5584662" y="1886291"/>
            <a:ext cx="3479676" cy="122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Setelah checkout,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semua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informasi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pesanan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dari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costumer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akan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tersimpan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ke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dalam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database dan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termuat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di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dalam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table Data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Pembelian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.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Dengan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begitu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,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pihak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Quafe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akan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dapat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dengan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mudah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dalam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memproses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pesanan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dari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sang costumer. Admin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Quafe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juga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dapat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mengudate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ataupun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menghapus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informasi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pembelian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dari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masing-masing costumer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jika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 </a:t>
            </a:r>
            <a:r>
              <a:rPr lang="en-US" altLang="zh-CN" sz="1300" dirty="0" err="1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diperlukan</a:t>
            </a:r>
            <a:r>
              <a:rPr lang="en-US" altLang="zh-CN" sz="1300" dirty="0">
                <a:latin typeface="Yeseva One" panose="00000500000000000000" pitchFamily="2" charset="0"/>
                <a:ea typeface="微软雅黑" panose="020B0503020204020204" pitchFamily="34" charset="-122"/>
                <a:cs typeface="Bebas Neue" charset="0"/>
                <a:sym typeface="Bebas Neue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3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" y="1626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05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2051720" y="2153341"/>
            <a:ext cx="1529878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CONTACT US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9560" y="2504185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WHAT’S THE ISSUES?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3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0">
        <p14:honeycomb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0" y="18657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Contact Us By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56C66-D5F1-47DF-9E3A-6577B466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12894" r="3143" b="15700"/>
          <a:stretch/>
        </p:blipFill>
        <p:spPr>
          <a:xfrm>
            <a:off x="107504" y="788478"/>
            <a:ext cx="6156684" cy="238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2E782-8DB3-457E-8082-0610B4A99B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5404" r="6435" b="32849"/>
          <a:stretch/>
        </p:blipFill>
        <p:spPr>
          <a:xfrm>
            <a:off x="107504" y="3229392"/>
            <a:ext cx="6156684" cy="1848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1EB022-95BB-4E83-82B9-91ED8428D953}"/>
              </a:ext>
            </a:extLst>
          </p:cNvPr>
          <p:cNvSpPr/>
          <p:nvPr/>
        </p:nvSpPr>
        <p:spPr>
          <a:xfrm>
            <a:off x="6444208" y="788478"/>
            <a:ext cx="2592288" cy="2385040"/>
          </a:xfrm>
          <a:prstGeom prst="rect">
            <a:avLst/>
          </a:prstGeom>
          <a:solidFill>
            <a:srgbClr val="663300"/>
          </a:solidFill>
          <a:ln>
            <a:solidFill>
              <a:srgbClr val="9966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 Contact Us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ini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memungkinkan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menghubungi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 dan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menyampaikan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keluhannya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atas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kendala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teknis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ataupun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non-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teknis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 yang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mungkin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dialaminya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selama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menggunakan</a:t>
            </a:r>
            <a:r>
              <a:rPr lang="en-US" sz="14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website.</a:t>
            </a:r>
            <a:endParaRPr lang="en-ID" sz="1400" dirty="0"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D3774-3EDF-4155-A591-89AE98F66077}"/>
              </a:ext>
            </a:extLst>
          </p:cNvPr>
          <p:cNvSpPr/>
          <p:nvPr/>
        </p:nvSpPr>
        <p:spPr>
          <a:xfrm>
            <a:off x="6444208" y="3229392"/>
            <a:ext cx="2592288" cy="1848802"/>
          </a:xfrm>
          <a:prstGeom prst="rect">
            <a:avLst/>
          </a:prstGeom>
          <a:solidFill>
            <a:srgbClr val="663300"/>
          </a:solidFill>
          <a:ln>
            <a:solidFill>
              <a:srgbClr val="9966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Costumer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diwajibkan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mengisi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semua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data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diri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lengkap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karena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jika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tidak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muncul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kotak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peringatan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bahwa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masih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terdapat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kolom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kosong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wajib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diisi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agar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laporan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bisa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3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terkirim</a:t>
            </a:r>
            <a:r>
              <a:rPr lang="en-US" sz="13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ID" sz="1300" dirty="0"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0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0" y="18657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Contact Us By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C28A-B093-4077-A975-7F2CBF33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24801" r="4326" b="21300"/>
          <a:stretch/>
        </p:blipFill>
        <p:spPr>
          <a:xfrm>
            <a:off x="71500" y="878476"/>
            <a:ext cx="4551025" cy="4078156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985F8969-0D22-4556-8FEE-E01495292E70}"/>
              </a:ext>
            </a:extLst>
          </p:cNvPr>
          <p:cNvSpPr/>
          <p:nvPr/>
        </p:nvSpPr>
        <p:spPr>
          <a:xfrm>
            <a:off x="4658528" y="955336"/>
            <a:ext cx="4399456" cy="4001296"/>
          </a:xfrm>
          <a:prstGeom prst="leftArrow">
            <a:avLst>
              <a:gd name="adj1" fmla="val 50000"/>
              <a:gd name="adj2" fmla="val 1879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keluhan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dari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diterima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email.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kelanjutannya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admin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menghubungi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lewat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email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ataupun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nomor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telepon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disertakannya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pada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saat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mengisi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form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laporan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EmailJS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pada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Contact Us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memungkinkan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terjadinya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komunikasi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dua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arah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antara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café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 dan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menjadikan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 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responsive</a:t>
            </a:r>
            <a:endParaRPr lang="en-ID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 isContent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2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56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06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997798" y="2193313"/>
            <a:ext cx="1285195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FEEDBACK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21010" y="2542953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 HOW DO YOU THINK?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76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Feedback To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E0E063-C159-45A3-8F68-6E7ECD234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16549" r="28753" b="23613"/>
          <a:stretch/>
        </p:blipFill>
        <p:spPr>
          <a:xfrm>
            <a:off x="339356" y="916360"/>
            <a:ext cx="3888432" cy="2628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87C2B-0937-4A2C-9A2D-0AC09A393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3" t="9685" r="29177" b="24954"/>
          <a:stretch/>
        </p:blipFill>
        <p:spPr>
          <a:xfrm>
            <a:off x="4680012" y="916360"/>
            <a:ext cx="4140460" cy="2628292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35E477A-F776-4558-93CB-33E0A5414BB8}"/>
              </a:ext>
            </a:extLst>
          </p:cNvPr>
          <p:cNvSpPr/>
          <p:nvPr/>
        </p:nvSpPr>
        <p:spPr>
          <a:xfrm>
            <a:off x="339356" y="3616660"/>
            <a:ext cx="8481116" cy="1476164"/>
          </a:xfrm>
          <a:prstGeom prst="homePlate">
            <a:avLst>
              <a:gd name="adj" fmla="val 22686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 feedback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dibuat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guna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memberikan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ruang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bagi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para costumer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memberikan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penilain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mereka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terhadap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kualitas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makanan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minuman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serta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pelayanan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diberikan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oleh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cafe.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Melalui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 juga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dapat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memberikan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saran dan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kepada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café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sebagai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tolak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ukur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mengetahui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sejauh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mana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perkembangan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pelayanan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kami dan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bahan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evaluasi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memperbaiki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kualitas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pelayanan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tersebut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ataupun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meningkatkan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cita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rasa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dari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segala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jenis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makanan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minuman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200" dirty="0" err="1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ditawarkan</a:t>
            </a:r>
            <a:r>
              <a:rPr lang="en-US" sz="1200" dirty="0">
                <a:ln>
                  <a:solidFill>
                    <a:srgbClr val="663300"/>
                  </a:solidFill>
                </a:ln>
                <a:solidFill>
                  <a:schemeClr val="tx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pada menu. </a:t>
            </a:r>
            <a:endParaRPr lang="en-ID" sz="1200" dirty="0">
              <a:ln>
                <a:solidFill>
                  <a:srgbClr val="663300"/>
                </a:solidFill>
              </a:ln>
              <a:solidFill>
                <a:schemeClr val="tx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Feedback To Database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F0CD49F-5894-4BD0-8A86-18D878A4F109}"/>
              </a:ext>
            </a:extLst>
          </p:cNvPr>
          <p:cNvSpPr/>
          <p:nvPr/>
        </p:nvSpPr>
        <p:spPr>
          <a:xfrm>
            <a:off x="107504" y="844352"/>
            <a:ext cx="3794740" cy="4248472"/>
          </a:xfrm>
          <a:prstGeom prst="rightArrow">
            <a:avLst>
              <a:gd name="adj1" fmla="val 50000"/>
              <a:gd name="adj2" fmla="val 2856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just" eaLnBrk="0" hangingPunct="0">
              <a:lnSpc>
                <a:spcPct val="150000"/>
              </a:lnSpc>
            </a:pP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saran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dikirimkan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oleh costumer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database dan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disimpan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pada pada table  “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Pelanggan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” .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begitu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admin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mudah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untuk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mengetahui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bagaimana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kesan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perasaan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para costumer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setelah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menikmati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menu dan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pelayanan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ditawarkan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oleh </a:t>
            </a:r>
            <a:r>
              <a:rPr lang="en-US" sz="1200" dirty="0" err="1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pihak</a:t>
            </a:r>
            <a:r>
              <a:rPr lang="en-US" sz="1200" dirty="0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café.</a:t>
            </a:r>
            <a:endParaRPr lang="en-ID" sz="1200" dirty="0"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206FB-4C7E-4CB5-A94A-7F5006DFF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7801" r="3144" b="43700"/>
          <a:stretch/>
        </p:blipFill>
        <p:spPr>
          <a:xfrm>
            <a:off x="3923928" y="952364"/>
            <a:ext cx="5134252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" y="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31165" y="811997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07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997798" y="2193313"/>
            <a:ext cx="1149967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LOG OUT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89560" y="2504185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ARE YOU SURE WANT TO LOG OUT?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1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LOG OUT</a:t>
            </a:r>
          </a:p>
        </p:txBody>
      </p:sp>
      <p:grpSp>
        <p:nvGrpSpPr>
          <p:cNvPr id="38" name="组合 18">
            <a:extLst>
              <a:ext uri="{FF2B5EF4-FFF2-40B4-BE49-F238E27FC236}">
                <a16:creationId xmlns:a16="http://schemas.microsoft.com/office/drawing/2014/main" id="{C0B23F81-F8C5-4803-AC35-954CE45BA71E}"/>
              </a:ext>
            </a:extLst>
          </p:cNvPr>
          <p:cNvGrpSpPr/>
          <p:nvPr/>
        </p:nvGrpSpPr>
        <p:grpSpPr>
          <a:xfrm>
            <a:off x="5544108" y="880356"/>
            <a:ext cx="3384375" cy="4026275"/>
            <a:chOff x="8156513" y="1467710"/>
            <a:chExt cx="3021028" cy="3690294"/>
          </a:xfrm>
        </p:grpSpPr>
        <p:sp>
          <p:nvSpPr>
            <p:cNvPr id="39" name="矩形 19">
              <a:extLst>
                <a:ext uri="{FF2B5EF4-FFF2-40B4-BE49-F238E27FC236}">
                  <a16:creationId xmlns:a16="http://schemas.microsoft.com/office/drawing/2014/main" id="{E3AB2381-F21A-4C12-91B1-1635369305D9}"/>
                </a:ext>
              </a:extLst>
            </p:cNvPr>
            <p:cNvSpPr/>
            <p:nvPr/>
          </p:nvSpPr>
          <p:spPr>
            <a:xfrm>
              <a:off x="8156513" y="2335714"/>
              <a:ext cx="3021028" cy="282229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圆角矩形 20">
              <a:extLst>
                <a:ext uri="{FF2B5EF4-FFF2-40B4-BE49-F238E27FC236}">
                  <a16:creationId xmlns:a16="http://schemas.microsoft.com/office/drawing/2014/main" id="{410429ED-ACC6-44B7-9DAF-C36EFDC08677}"/>
                </a:ext>
              </a:extLst>
            </p:cNvPr>
            <p:cNvSpPr/>
            <p:nvPr/>
          </p:nvSpPr>
          <p:spPr>
            <a:xfrm>
              <a:off x="9032308" y="1467710"/>
              <a:ext cx="1269439" cy="126943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21">
              <a:extLst>
                <a:ext uri="{FF2B5EF4-FFF2-40B4-BE49-F238E27FC236}">
                  <a16:creationId xmlns:a16="http://schemas.microsoft.com/office/drawing/2014/main" id="{98977A49-8CFD-4250-8C91-09A626D65439}"/>
                </a:ext>
              </a:extLst>
            </p:cNvPr>
            <p:cNvSpPr txBox="1"/>
            <p:nvPr/>
          </p:nvSpPr>
          <p:spPr>
            <a:xfrm>
              <a:off x="8541337" y="2741337"/>
              <a:ext cx="2270928" cy="33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</a:rPr>
                <a:t>LOG OUT</a:t>
              </a:r>
              <a:endParaRPr lang="zh-CN" altLang="en-US" sz="16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22">
              <a:extLst>
                <a:ext uri="{FF2B5EF4-FFF2-40B4-BE49-F238E27FC236}">
                  <a16:creationId xmlns:a16="http://schemas.microsoft.com/office/drawing/2014/main" id="{335B903D-02E1-44B1-AD46-7F365C196C54}"/>
                </a:ext>
              </a:extLst>
            </p:cNvPr>
            <p:cNvSpPr txBox="1"/>
            <p:nvPr/>
          </p:nvSpPr>
          <p:spPr>
            <a:xfrm>
              <a:off x="8203311" y="3030103"/>
              <a:ext cx="2946979" cy="205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1860">
                <a:spcBef>
                  <a:spcPct val="20000"/>
                </a:spcBef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Jika user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ingin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keluar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dari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dashboard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akun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maka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fitur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Log Out 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mengeluarkan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akun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user  dan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menghancurkan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session.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Sebelum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akun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dikeluarkan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terdapat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prompt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validasi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javascript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yang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menanyakan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apakah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user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benar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yakin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ingin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keluar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atau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tidak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. Jika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Ya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maka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sistem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mengeluarkan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akun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tersebut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dari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dashboard dan costumer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akan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dibawa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kembali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ke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halaman</a:t>
              </a:r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login.</a:t>
              </a:r>
            </a:p>
          </p:txBody>
        </p:sp>
        <p:grpSp>
          <p:nvGrpSpPr>
            <p:cNvPr id="43" name="组合 19">
              <a:extLst>
                <a:ext uri="{FF2B5EF4-FFF2-40B4-BE49-F238E27FC236}">
                  <a16:creationId xmlns:a16="http://schemas.microsoft.com/office/drawing/2014/main" id="{1EF94A1A-A9DE-4D5B-ADB9-88A611B070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8496" y="1847624"/>
              <a:ext cx="509607" cy="509607"/>
              <a:chOff x="1437735" y="704204"/>
              <a:chExt cx="492531" cy="493274"/>
            </a:xfrm>
            <a:solidFill>
              <a:schemeClr val="bg1"/>
            </a:solidFill>
          </p:grpSpPr>
          <p:sp>
            <p:nvSpPr>
              <p:cNvPr id="44" name="饼形 24">
                <a:extLst>
                  <a:ext uri="{FF2B5EF4-FFF2-40B4-BE49-F238E27FC236}">
                    <a16:creationId xmlns:a16="http://schemas.microsoft.com/office/drawing/2014/main" id="{83BFAEA0-2217-496C-BECF-77D3BFDE920B}"/>
                  </a:ext>
                </a:extLst>
              </p:cNvPr>
              <p:cNvSpPr/>
              <p:nvPr/>
            </p:nvSpPr>
            <p:spPr>
              <a:xfrm flipH="1">
                <a:off x="1483162" y="752095"/>
                <a:ext cx="447104" cy="44538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34">
                <a:extLst>
                  <a:ext uri="{FF2B5EF4-FFF2-40B4-BE49-F238E27FC236}">
                    <a16:creationId xmlns:a16="http://schemas.microsoft.com/office/drawing/2014/main" id="{2B6D9C0E-9BA5-48DF-901D-2797762DF4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7735" y="704204"/>
                <a:ext cx="222355" cy="222692"/>
              </a:xfrm>
              <a:custGeom>
                <a:avLst/>
                <a:gdLst/>
                <a:ahLst/>
                <a:cxnLst/>
                <a:rect l="l" t="t" r="r" b="b"/>
                <a:pathLst>
                  <a:path w="223200" h="223200">
                    <a:moveTo>
                      <a:pt x="223200" y="0"/>
                    </a:moveTo>
                    <a:lnTo>
                      <a:pt x="223200" y="223200"/>
                    </a:lnTo>
                    <a:lnTo>
                      <a:pt x="0" y="223200"/>
                    </a:lnTo>
                    <a:cubicBezTo>
                      <a:pt x="0" y="99930"/>
                      <a:pt x="99930" y="0"/>
                      <a:pt x="223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BE2816-A03E-4005-A3D0-F6AAD1CC0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8000" r="11413" b="12201"/>
          <a:stretch/>
        </p:blipFill>
        <p:spPr>
          <a:xfrm>
            <a:off x="142321" y="880356"/>
            <a:ext cx="526487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" y="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31165" y="811997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08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979712" y="2193313"/>
            <a:ext cx="1282054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DATABASE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15716" y="2520782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WHAT IS IT CONSISTS?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798200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sp>
        <p:nvSpPr>
          <p:cNvPr id="284" name="直接连接符 5"/>
          <p:cNvSpPr>
            <a:spLocks noChangeShapeType="1"/>
          </p:cNvSpPr>
          <p:nvPr/>
        </p:nvSpPr>
        <p:spPr bwMode="auto">
          <a:xfrm>
            <a:off x="1986411" y="2263449"/>
            <a:ext cx="1133453" cy="551815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sp>
        <p:nvSpPr>
          <p:cNvPr id="285" name="直接连接符 158"/>
          <p:cNvSpPr>
            <a:spLocks noChangeShapeType="1"/>
          </p:cNvSpPr>
          <p:nvPr/>
        </p:nvSpPr>
        <p:spPr bwMode="auto">
          <a:xfrm flipV="1">
            <a:off x="3688854" y="1974922"/>
            <a:ext cx="1439967" cy="892063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sp>
        <p:nvSpPr>
          <p:cNvPr id="286" name="直接连接符 159"/>
          <p:cNvSpPr>
            <a:spLocks noChangeShapeType="1"/>
          </p:cNvSpPr>
          <p:nvPr/>
        </p:nvSpPr>
        <p:spPr bwMode="auto">
          <a:xfrm>
            <a:off x="5857182" y="2062303"/>
            <a:ext cx="1178987" cy="585703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370966" y="1965805"/>
            <a:ext cx="647588" cy="682203"/>
            <a:chOff x="1370410" y="2278732"/>
            <a:chExt cx="647700" cy="682228"/>
          </a:xfrm>
        </p:grpSpPr>
        <p:sp>
          <p:nvSpPr>
            <p:cNvPr id="287" name="矩形 2"/>
            <p:cNvSpPr>
              <a:spLocks noChangeArrowheads="1"/>
            </p:cNvSpPr>
            <p:nvPr/>
          </p:nvSpPr>
          <p:spPr bwMode="auto">
            <a:xfrm>
              <a:off x="1370410" y="2278732"/>
              <a:ext cx="647700" cy="6822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1" name="文本框 19"/>
            <p:cNvSpPr>
              <a:spLocks noChangeArrowheads="1"/>
            </p:cNvSpPr>
            <p:nvPr/>
          </p:nvSpPr>
          <p:spPr bwMode="auto">
            <a:xfrm>
              <a:off x="1508689" y="2407319"/>
              <a:ext cx="390189" cy="3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3081012" y="244061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20967" y="2876426"/>
              <a:ext cx="561298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4"/>
          <p:cNvGrpSpPr/>
          <p:nvPr/>
        </p:nvGrpSpPr>
        <p:grpSpPr>
          <a:xfrm>
            <a:off x="5148064" y="1672444"/>
            <a:ext cx="693238" cy="730873"/>
            <a:chOff x="4914900" y="1876301"/>
            <a:chExt cx="1033463" cy="1089422"/>
          </a:xfrm>
        </p:grpSpPr>
        <p:sp>
          <p:nvSpPr>
            <p:cNvPr id="289" name="矩形 156"/>
            <p:cNvSpPr>
              <a:spLocks noChangeArrowheads="1"/>
            </p:cNvSpPr>
            <p:nvPr/>
          </p:nvSpPr>
          <p:spPr bwMode="auto">
            <a:xfrm>
              <a:off x="4914900" y="1876301"/>
              <a:ext cx="1033463" cy="1089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3" name="文本框 19"/>
            <p:cNvSpPr>
              <a:spLocks noChangeArrowheads="1"/>
            </p:cNvSpPr>
            <p:nvPr/>
          </p:nvSpPr>
          <p:spPr bwMode="auto">
            <a:xfrm>
              <a:off x="5135378" y="2210867"/>
              <a:ext cx="638939" cy="516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7035675" y="2392278"/>
            <a:ext cx="670560" cy="706707"/>
            <a:chOff x="7034213" y="2475185"/>
            <a:chExt cx="885825" cy="933450"/>
          </a:xfrm>
        </p:grpSpPr>
        <p:sp>
          <p:nvSpPr>
            <p:cNvPr id="290" name="矩形 157"/>
            <p:cNvSpPr>
              <a:spLocks noChangeArrowheads="1"/>
            </p:cNvSpPr>
            <p:nvPr/>
          </p:nvSpPr>
          <p:spPr bwMode="auto">
            <a:xfrm>
              <a:off x="7034213" y="2475185"/>
              <a:ext cx="885825" cy="9334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4" name="文本框 19"/>
            <p:cNvSpPr>
              <a:spLocks noChangeArrowheads="1"/>
            </p:cNvSpPr>
            <p:nvPr/>
          </p:nvSpPr>
          <p:spPr bwMode="auto">
            <a:xfrm>
              <a:off x="7220623" y="2776413"/>
              <a:ext cx="572537" cy="457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7" name="TextBox 306"/>
          <p:cNvSpPr txBox="1"/>
          <p:nvPr/>
        </p:nvSpPr>
        <p:spPr>
          <a:xfrm>
            <a:off x="1118078" y="2669263"/>
            <a:ext cx="1153364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LANDING PAGE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2727706" y="3215208"/>
            <a:ext cx="1380478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REGISTER &amp; LOGIN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194696" y="2392278"/>
            <a:ext cx="596610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HOME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4" name="MH_Others_10"/>
          <p:cNvSpPr txBox="1"/>
          <p:nvPr/>
        </p:nvSpPr>
        <p:spPr>
          <a:xfrm>
            <a:off x="451748" y="298845"/>
            <a:ext cx="4202778" cy="1119533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>
              <a:defRPr/>
            </a:pPr>
            <a:r>
              <a:rPr lang="en-US" altLang="zh-CN" sz="2400" spc="300" dirty="0">
                <a:solidFill>
                  <a:schemeClr val="accent1"/>
                </a:solidFill>
                <a:latin typeface="Yeseva One" panose="00000500000000000000" pitchFamily="2" charset="0"/>
                <a:ea typeface="华文中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spc="225" dirty="0">
                <a:solidFill>
                  <a:schemeClr val="accent1"/>
                </a:solidFill>
                <a:latin typeface="Yeseva One" panose="00000500000000000000" pitchFamily="2" charset="0"/>
                <a:ea typeface="华文中宋" panose="02010600040101010101" pitchFamily="2" charset="-122"/>
                <a:cs typeface="Times New Roman" panose="02020603050405020304" pitchFamily="18" charset="0"/>
              </a:rPr>
              <a:t>ONTENTS</a:t>
            </a:r>
            <a:endParaRPr lang="zh-CN" altLang="en-US" sz="2400" spc="225" dirty="0">
              <a:solidFill>
                <a:schemeClr val="accent1"/>
              </a:solidFill>
              <a:latin typeface="Yeseva One" panose="00000500000000000000" pitchFamily="2" charset="0"/>
            </a:endParaRPr>
          </a:p>
          <a:p>
            <a:pPr>
              <a:defRPr/>
            </a:pPr>
            <a:endParaRPr lang="zh-CN" altLang="en-US" sz="2400" spc="300" dirty="0">
              <a:solidFill>
                <a:schemeClr val="accent1"/>
              </a:solidFill>
              <a:latin typeface="Yeseva One" panose="00000500000000000000" pitchFamily="2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DDB5D-B198-488D-8D78-4B868825F374}"/>
              </a:ext>
            </a:extLst>
          </p:cNvPr>
          <p:cNvSpPr txBox="1"/>
          <p:nvPr/>
        </p:nvSpPr>
        <p:spPr>
          <a:xfrm>
            <a:off x="6966140" y="3083553"/>
            <a:ext cx="854693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ABOUT US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  <p:bldP spid="286" grpId="0" animBg="1"/>
      <p:bldP spid="307" grpId="0"/>
      <p:bldP spid="309" grpId="0"/>
      <p:bldP spid="313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DATABASE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3DD7B-C48B-4DBE-87AE-A2C95AD5C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40201" r="15350" b="27600"/>
          <a:stretch/>
        </p:blipFill>
        <p:spPr>
          <a:xfrm>
            <a:off x="646362" y="2436719"/>
            <a:ext cx="8336196" cy="1976956"/>
          </a:xfrm>
          <a:prstGeom prst="rect">
            <a:avLst/>
          </a:prstGeom>
        </p:spPr>
      </p:pic>
      <p:grpSp>
        <p:nvGrpSpPr>
          <p:cNvPr id="27" name="组合 30">
            <a:extLst>
              <a:ext uri="{FF2B5EF4-FFF2-40B4-BE49-F238E27FC236}">
                <a16:creationId xmlns:a16="http://schemas.microsoft.com/office/drawing/2014/main" id="{5981E72B-D6C9-4FB1-95E9-907D29FC6EB2}"/>
              </a:ext>
            </a:extLst>
          </p:cNvPr>
          <p:cNvGrpSpPr/>
          <p:nvPr/>
        </p:nvGrpSpPr>
        <p:grpSpPr bwMode="auto">
          <a:xfrm>
            <a:off x="81591" y="3112604"/>
            <a:ext cx="529969" cy="467988"/>
            <a:chOff x="5160116" y="1661160"/>
            <a:chExt cx="472440" cy="472440"/>
          </a:xfrm>
        </p:grpSpPr>
        <p:sp>
          <p:nvSpPr>
            <p:cNvPr id="28" name="椭圆 24">
              <a:extLst>
                <a:ext uri="{FF2B5EF4-FFF2-40B4-BE49-F238E27FC236}">
                  <a16:creationId xmlns:a16="http://schemas.microsoft.com/office/drawing/2014/main" id="{3994F0B3-E0AA-42CF-A9F7-CE4F64AB5FA0}"/>
                </a:ext>
              </a:extLst>
            </p:cNvPr>
            <p:cNvSpPr/>
            <p:nvPr/>
          </p:nvSpPr>
          <p:spPr>
            <a:xfrm>
              <a:off x="5160116" y="1661160"/>
              <a:ext cx="472440" cy="472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矩形 27">
              <a:extLst>
                <a:ext uri="{FF2B5EF4-FFF2-40B4-BE49-F238E27FC236}">
                  <a16:creationId xmlns:a16="http://schemas.microsoft.com/office/drawing/2014/main" id="{A67A4EFB-B0AF-4C40-9F9B-5D1D5E3F3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570" y="1752997"/>
              <a:ext cx="277603" cy="252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16">
            <a:extLst>
              <a:ext uri="{FF2B5EF4-FFF2-40B4-BE49-F238E27FC236}">
                <a16:creationId xmlns:a16="http://schemas.microsoft.com/office/drawing/2014/main" id="{B0F4235A-7549-4F62-958A-3EFEC4D49191}"/>
              </a:ext>
            </a:extLst>
          </p:cNvPr>
          <p:cNvSpPr txBox="1"/>
          <p:nvPr/>
        </p:nvSpPr>
        <p:spPr>
          <a:xfrm>
            <a:off x="681845" y="4441102"/>
            <a:ext cx="832538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akun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merupakan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terdiri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atas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kolom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id, username, name, email , dan password. Pada table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sudah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diterapkan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fungsi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hash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sehingga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setiap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password yang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ada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didalamnya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berubah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menjadi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rangkaian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menggabungkan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huruf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angka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simbol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secara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acak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sehingga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keamanan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akun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para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terjaga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300" b="1" dirty="0">
              <a:solidFill>
                <a:srgbClr val="FF9933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组合 10">
            <a:extLst>
              <a:ext uri="{FF2B5EF4-FFF2-40B4-BE49-F238E27FC236}">
                <a16:creationId xmlns:a16="http://schemas.microsoft.com/office/drawing/2014/main" id="{3412EDAB-CE21-41C2-BC6F-B6437510664F}"/>
              </a:ext>
            </a:extLst>
          </p:cNvPr>
          <p:cNvGrpSpPr/>
          <p:nvPr/>
        </p:nvGrpSpPr>
        <p:grpSpPr>
          <a:xfrm>
            <a:off x="672332" y="880343"/>
            <a:ext cx="8317534" cy="1633918"/>
            <a:chOff x="5635357" y="466699"/>
            <a:chExt cx="2435756" cy="1105450"/>
          </a:xfrm>
        </p:grpSpPr>
        <p:sp>
          <p:nvSpPr>
            <p:cNvPr id="38" name="矩形 11">
              <a:extLst>
                <a:ext uri="{FF2B5EF4-FFF2-40B4-BE49-F238E27FC236}">
                  <a16:creationId xmlns:a16="http://schemas.microsoft.com/office/drawing/2014/main" id="{45D3179E-2CCF-46D1-BD2E-2809F1546093}"/>
                </a:ext>
              </a:extLst>
            </p:cNvPr>
            <p:cNvSpPr/>
            <p:nvPr/>
          </p:nvSpPr>
          <p:spPr>
            <a:xfrm>
              <a:off x="5635357" y="466699"/>
              <a:ext cx="2435756" cy="98234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0ECD92D7-B73E-4E4D-BF37-C75D3293120C}"/>
                </a:ext>
              </a:extLst>
            </p:cNvPr>
            <p:cNvSpPr txBox="1"/>
            <p:nvPr/>
          </p:nvSpPr>
          <p:spPr>
            <a:xfrm>
              <a:off x="5643625" y="489350"/>
              <a:ext cx="2409475" cy="1082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Database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merupakan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kumpulan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data yang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saling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berhubungan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disimpan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secara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bersama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tanpa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adanya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pengulangan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(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redudansi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) data dan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disimpan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dalam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media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penyimpanan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data. Website kami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memiliki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sebuah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database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bernama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quafe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terdiri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3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tabel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utama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yaitu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table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akun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untuk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menyimpan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data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akun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semua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costumer,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tabel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harga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untuk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menyimpan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informasi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seputar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pesanan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costumer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seperti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total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harga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dan daftar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pembeliannya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dan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terakhir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tabel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masukan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memuat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saran dan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penilaian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costumer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terhadap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kualitas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makanan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minuman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, dan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pelayan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dari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pihak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café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selama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costumer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menggunakan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layanan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yang </a:t>
              </a:r>
              <a:r>
                <a:rPr lang="en-US" altLang="zh-CN" sz="1400" dirty="0" err="1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tersedia</a:t>
              </a:r>
              <a:r>
                <a:rPr lang="en-US" altLang="zh-CN" sz="1400" dirty="0">
                  <a:solidFill>
                    <a:srgbClr val="FF0000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zh-CN" altLang="en-US" sz="1400" dirty="0">
                <a:solidFill>
                  <a:srgbClr val="FF00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5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0"/>
          <p:cNvGrpSpPr/>
          <p:nvPr/>
        </p:nvGrpSpPr>
        <p:grpSpPr bwMode="auto">
          <a:xfrm>
            <a:off x="46250" y="1639334"/>
            <a:ext cx="671754" cy="576000"/>
            <a:chOff x="5151120" y="1661160"/>
            <a:chExt cx="507559" cy="472440"/>
          </a:xfrm>
        </p:grpSpPr>
        <p:sp>
          <p:nvSpPr>
            <p:cNvPr id="25" name="椭圆 24"/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786" name="矩形 27"/>
            <p:cNvSpPr>
              <a:spLocks noChangeArrowheads="1"/>
            </p:cNvSpPr>
            <p:nvPr/>
          </p:nvSpPr>
          <p:spPr bwMode="auto">
            <a:xfrm>
              <a:off x="5248744" y="1752997"/>
              <a:ext cx="409935" cy="307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TextBox 16"/>
          <p:cNvSpPr txBox="1"/>
          <p:nvPr/>
        </p:nvSpPr>
        <p:spPr>
          <a:xfrm>
            <a:off x="772744" y="1024372"/>
            <a:ext cx="79981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harga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merupakan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terdiri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atas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kolom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id, username,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atas_nama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daftar_pesanan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,,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harga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dan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tanggal</a:t>
            </a:r>
            <a:endParaRPr lang="zh-CN" altLang="en-US" sz="1300" b="1" dirty="0">
              <a:solidFill>
                <a:srgbClr val="FF9933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6F77E-3523-487C-9D3F-528103086263}"/>
              </a:ext>
            </a:extLst>
          </p:cNvPr>
          <p:cNvSpPr/>
          <p:nvPr/>
        </p:nvSpPr>
        <p:spPr>
          <a:xfrm>
            <a:off x="-508" y="1960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DATABASE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E4155-6AC8-4552-803D-F8ED1658E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" t="40061" r="31101" b="43000"/>
          <a:stretch/>
        </p:blipFill>
        <p:spPr>
          <a:xfrm>
            <a:off x="772744" y="3360127"/>
            <a:ext cx="7928135" cy="169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C844F9-D8FF-400F-AE5D-4C7F86BBBA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39999" r="22439" b="27801"/>
          <a:stretch/>
        </p:blipFill>
        <p:spPr>
          <a:xfrm>
            <a:off x="800729" y="1317447"/>
            <a:ext cx="7886368" cy="1692000"/>
          </a:xfrm>
          <a:prstGeom prst="rect">
            <a:avLst/>
          </a:prstGeom>
        </p:spPr>
      </p:pic>
      <p:sp>
        <p:nvSpPr>
          <p:cNvPr id="27" name="TextBox 16">
            <a:extLst>
              <a:ext uri="{FF2B5EF4-FFF2-40B4-BE49-F238E27FC236}">
                <a16:creationId xmlns:a16="http://schemas.microsoft.com/office/drawing/2014/main" id="{8C5751FC-1E98-447A-9205-97E4E9DC362D}"/>
              </a:ext>
            </a:extLst>
          </p:cNvPr>
          <p:cNvSpPr txBox="1"/>
          <p:nvPr/>
        </p:nvSpPr>
        <p:spPr>
          <a:xfrm>
            <a:off x="814834" y="3102467"/>
            <a:ext cx="80559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/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merupakan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tabel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terdiri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kolom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id, username, name, dan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penilaian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saran </a:t>
            </a:r>
            <a:r>
              <a:rPr lang="en-US" altLang="zh-CN" sz="1300" b="1" dirty="0" err="1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rgbClr val="FF9933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costumer</a:t>
            </a:r>
            <a:endParaRPr lang="zh-CN" altLang="en-US" sz="1300" b="1" dirty="0">
              <a:solidFill>
                <a:srgbClr val="FF9933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" name="组合 30">
            <a:extLst>
              <a:ext uri="{FF2B5EF4-FFF2-40B4-BE49-F238E27FC236}">
                <a16:creationId xmlns:a16="http://schemas.microsoft.com/office/drawing/2014/main" id="{3A3853B9-3371-47F6-88F4-6C3499B13EF3}"/>
              </a:ext>
            </a:extLst>
          </p:cNvPr>
          <p:cNvGrpSpPr/>
          <p:nvPr/>
        </p:nvGrpSpPr>
        <p:grpSpPr bwMode="auto">
          <a:xfrm>
            <a:off x="69490" y="3760676"/>
            <a:ext cx="625274" cy="576000"/>
            <a:chOff x="5151120" y="1661160"/>
            <a:chExt cx="472440" cy="472440"/>
          </a:xfrm>
        </p:grpSpPr>
        <p:sp>
          <p:nvSpPr>
            <p:cNvPr id="29" name="椭圆 24">
              <a:extLst>
                <a:ext uri="{FF2B5EF4-FFF2-40B4-BE49-F238E27FC236}">
                  <a16:creationId xmlns:a16="http://schemas.microsoft.com/office/drawing/2014/main" id="{46C02B9F-15A7-438A-9BA1-EFC6383A3072}"/>
                </a:ext>
              </a:extLst>
            </p:cNvPr>
            <p:cNvSpPr/>
            <p:nvPr/>
          </p:nvSpPr>
          <p:spPr>
            <a:xfrm>
              <a:off x="5151120" y="1661160"/>
              <a:ext cx="472440" cy="472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矩形 27">
              <a:extLst>
                <a:ext uri="{FF2B5EF4-FFF2-40B4-BE49-F238E27FC236}">
                  <a16:creationId xmlns:a16="http://schemas.microsoft.com/office/drawing/2014/main" id="{46E87D40-592E-4DE9-9BB1-D6F870D12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744" y="1752997"/>
              <a:ext cx="277603" cy="252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0" grpId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508" y="1096380"/>
            <a:ext cx="3255307" cy="3152384"/>
            <a:chOff x="87549" y="1006835"/>
            <a:chExt cx="3934036" cy="3877435"/>
          </a:xfrm>
          <a:solidFill>
            <a:schemeClr val="accent1"/>
          </a:solidFill>
        </p:grpSpPr>
        <p:sp>
          <p:nvSpPr>
            <p:cNvPr id="25" name="Freeform 25"/>
            <p:cNvSpPr/>
            <p:nvPr/>
          </p:nvSpPr>
          <p:spPr bwMode="auto">
            <a:xfrm>
              <a:off x="87549" y="3878827"/>
              <a:ext cx="2925312" cy="1005443"/>
            </a:xfrm>
            <a:custGeom>
              <a:avLst/>
              <a:gdLst>
                <a:gd name="T0" fmla="*/ 958 w 1249"/>
                <a:gd name="T1" fmla="*/ 397 h 397"/>
                <a:gd name="T2" fmla="*/ 489 w 1249"/>
                <a:gd name="T3" fmla="*/ 184 h 397"/>
                <a:gd name="T4" fmla="*/ 191 w 1249"/>
                <a:gd name="T5" fmla="*/ 51 h 397"/>
                <a:gd name="T6" fmla="*/ 35 w 1249"/>
                <a:gd name="T7" fmla="*/ 176 h 397"/>
                <a:gd name="T8" fmla="*/ 0 w 1249"/>
                <a:gd name="T9" fmla="*/ 157 h 397"/>
                <a:gd name="T10" fmla="*/ 184 w 1249"/>
                <a:gd name="T11" fmla="*/ 12 h 397"/>
                <a:gd name="T12" fmla="*/ 517 w 1249"/>
                <a:gd name="T13" fmla="*/ 155 h 397"/>
                <a:gd name="T14" fmla="*/ 825 w 1249"/>
                <a:gd name="T15" fmla="*/ 337 h 397"/>
                <a:gd name="T16" fmla="*/ 1092 w 1249"/>
                <a:gd name="T17" fmla="*/ 330 h 397"/>
                <a:gd name="T18" fmla="*/ 1198 w 1249"/>
                <a:gd name="T19" fmla="*/ 207 h 397"/>
                <a:gd name="T20" fmla="*/ 1201 w 1249"/>
                <a:gd name="T21" fmla="*/ 134 h 397"/>
                <a:gd name="T22" fmla="*/ 1240 w 1249"/>
                <a:gd name="T23" fmla="*/ 125 h 397"/>
                <a:gd name="T24" fmla="*/ 1237 w 1249"/>
                <a:gd name="T25" fmla="*/ 216 h 397"/>
                <a:gd name="T26" fmla="*/ 1109 w 1249"/>
                <a:gd name="T27" fmla="*/ 366 h 397"/>
                <a:gd name="T28" fmla="*/ 958 w 1249"/>
                <a:gd name="T2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9" h="397">
                  <a:moveTo>
                    <a:pt x="958" y="397"/>
                  </a:moveTo>
                  <a:cubicBezTo>
                    <a:pt x="809" y="397"/>
                    <a:pt x="634" y="321"/>
                    <a:pt x="489" y="184"/>
                  </a:cubicBezTo>
                  <a:cubicBezTo>
                    <a:pt x="382" y="82"/>
                    <a:pt x="278" y="36"/>
                    <a:pt x="191" y="51"/>
                  </a:cubicBezTo>
                  <a:cubicBezTo>
                    <a:pt x="127" y="62"/>
                    <a:pt x="71" y="106"/>
                    <a:pt x="35" y="17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2" y="76"/>
                    <a:pt x="107" y="25"/>
                    <a:pt x="184" y="12"/>
                  </a:cubicBezTo>
                  <a:cubicBezTo>
                    <a:pt x="254" y="0"/>
                    <a:pt x="369" y="15"/>
                    <a:pt x="517" y="155"/>
                  </a:cubicBezTo>
                  <a:cubicBezTo>
                    <a:pt x="610" y="243"/>
                    <a:pt x="717" y="307"/>
                    <a:pt x="825" y="337"/>
                  </a:cubicBezTo>
                  <a:cubicBezTo>
                    <a:pt x="926" y="366"/>
                    <a:pt x="1021" y="363"/>
                    <a:pt x="1092" y="330"/>
                  </a:cubicBezTo>
                  <a:cubicBezTo>
                    <a:pt x="1149" y="303"/>
                    <a:pt x="1185" y="261"/>
                    <a:pt x="1198" y="207"/>
                  </a:cubicBezTo>
                  <a:cubicBezTo>
                    <a:pt x="1207" y="167"/>
                    <a:pt x="1201" y="134"/>
                    <a:pt x="1201" y="134"/>
                  </a:cubicBezTo>
                  <a:cubicBezTo>
                    <a:pt x="1240" y="125"/>
                    <a:pt x="1240" y="125"/>
                    <a:pt x="1240" y="125"/>
                  </a:cubicBezTo>
                  <a:cubicBezTo>
                    <a:pt x="1240" y="127"/>
                    <a:pt x="1249" y="167"/>
                    <a:pt x="1237" y="216"/>
                  </a:cubicBezTo>
                  <a:cubicBezTo>
                    <a:pt x="1226" y="262"/>
                    <a:pt x="1194" y="325"/>
                    <a:pt x="1109" y="366"/>
                  </a:cubicBezTo>
                  <a:cubicBezTo>
                    <a:pt x="1064" y="387"/>
                    <a:pt x="1013" y="397"/>
                    <a:pt x="958" y="3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2095988" y="1346356"/>
              <a:ext cx="1673005" cy="1507345"/>
            </a:xfrm>
            <a:custGeom>
              <a:avLst/>
              <a:gdLst>
                <a:gd name="T0" fmla="*/ 330 w 660"/>
                <a:gd name="T1" fmla="*/ 32 h 595"/>
                <a:gd name="T2" fmla="*/ 587 w 660"/>
                <a:gd name="T3" fmla="*/ 231 h 595"/>
                <a:gd name="T4" fmla="*/ 397 w 660"/>
                <a:gd name="T5" fmla="*/ 554 h 595"/>
                <a:gd name="T6" fmla="*/ 330 w 660"/>
                <a:gd name="T7" fmla="*/ 562 h 595"/>
                <a:gd name="T8" fmla="*/ 73 w 660"/>
                <a:gd name="T9" fmla="*/ 364 h 595"/>
                <a:gd name="T10" fmla="*/ 101 w 660"/>
                <a:gd name="T11" fmla="*/ 163 h 595"/>
                <a:gd name="T12" fmla="*/ 263 w 660"/>
                <a:gd name="T13" fmla="*/ 41 h 595"/>
                <a:gd name="T14" fmla="*/ 330 w 660"/>
                <a:gd name="T15" fmla="*/ 32 h 595"/>
                <a:gd name="T16" fmla="*/ 330 w 660"/>
                <a:gd name="T17" fmla="*/ 0 h 595"/>
                <a:gd name="T18" fmla="*/ 255 w 660"/>
                <a:gd name="T19" fmla="*/ 10 h 595"/>
                <a:gd name="T20" fmla="*/ 42 w 660"/>
                <a:gd name="T21" fmla="*/ 372 h 595"/>
                <a:gd name="T22" fmla="*/ 330 w 660"/>
                <a:gd name="T23" fmla="*/ 595 h 595"/>
                <a:gd name="T24" fmla="*/ 405 w 660"/>
                <a:gd name="T25" fmla="*/ 585 h 595"/>
                <a:gd name="T26" fmla="*/ 619 w 660"/>
                <a:gd name="T27" fmla="*/ 223 h 595"/>
                <a:gd name="T28" fmla="*/ 330 w 660"/>
                <a:gd name="T2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0" h="595">
                  <a:moveTo>
                    <a:pt x="330" y="32"/>
                  </a:moveTo>
                  <a:cubicBezTo>
                    <a:pt x="451" y="32"/>
                    <a:pt x="557" y="114"/>
                    <a:pt x="587" y="231"/>
                  </a:cubicBezTo>
                  <a:cubicBezTo>
                    <a:pt x="624" y="372"/>
                    <a:pt x="538" y="517"/>
                    <a:pt x="397" y="554"/>
                  </a:cubicBezTo>
                  <a:cubicBezTo>
                    <a:pt x="375" y="559"/>
                    <a:pt x="352" y="562"/>
                    <a:pt x="330" y="562"/>
                  </a:cubicBezTo>
                  <a:cubicBezTo>
                    <a:pt x="209" y="562"/>
                    <a:pt x="104" y="481"/>
                    <a:pt x="73" y="364"/>
                  </a:cubicBezTo>
                  <a:cubicBezTo>
                    <a:pt x="55" y="295"/>
                    <a:pt x="65" y="224"/>
                    <a:pt x="101" y="163"/>
                  </a:cubicBezTo>
                  <a:cubicBezTo>
                    <a:pt x="137" y="102"/>
                    <a:pt x="195" y="59"/>
                    <a:pt x="263" y="41"/>
                  </a:cubicBezTo>
                  <a:cubicBezTo>
                    <a:pt x="285" y="35"/>
                    <a:pt x="308" y="32"/>
                    <a:pt x="330" y="32"/>
                  </a:cubicBezTo>
                  <a:moveTo>
                    <a:pt x="330" y="0"/>
                  </a:moveTo>
                  <a:cubicBezTo>
                    <a:pt x="306" y="0"/>
                    <a:pt x="280" y="3"/>
                    <a:pt x="255" y="10"/>
                  </a:cubicBezTo>
                  <a:cubicBezTo>
                    <a:pt x="96" y="51"/>
                    <a:pt x="0" y="213"/>
                    <a:pt x="42" y="372"/>
                  </a:cubicBezTo>
                  <a:cubicBezTo>
                    <a:pt x="77" y="506"/>
                    <a:pt x="197" y="595"/>
                    <a:pt x="330" y="595"/>
                  </a:cubicBezTo>
                  <a:cubicBezTo>
                    <a:pt x="355" y="595"/>
                    <a:pt x="380" y="592"/>
                    <a:pt x="405" y="585"/>
                  </a:cubicBezTo>
                  <a:cubicBezTo>
                    <a:pt x="564" y="544"/>
                    <a:pt x="660" y="382"/>
                    <a:pt x="619" y="223"/>
                  </a:cubicBezTo>
                  <a:cubicBezTo>
                    <a:pt x="584" y="89"/>
                    <a:pt x="463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846678" y="1006835"/>
              <a:ext cx="2174907" cy="2184747"/>
            </a:xfrm>
            <a:custGeom>
              <a:avLst/>
              <a:gdLst>
                <a:gd name="T0" fmla="*/ 377 w 858"/>
                <a:gd name="T1" fmla="*/ 85 h 862"/>
                <a:gd name="T2" fmla="*/ 336 w 858"/>
                <a:gd name="T3" fmla="*/ 9 h 862"/>
                <a:gd name="T4" fmla="*/ 264 w 858"/>
                <a:gd name="T5" fmla="*/ 123 h 862"/>
                <a:gd name="T6" fmla="*/ 215 w 858"/>
                <a:gd name="T7" fmla="*/ 152 h 862"/>
                <a:gd name="T8" fmla="*/ 84 w 858"/>
                <a:gd name="T9" fmla="*/ 169 h 862"/>
                <a:gd name="T10" fmla="*/ 108 w 858"/>
                <a:gd name="T11" fmla="*/ 289 h 862"/>
                <a:gd name="T12" fmla="*/ 22 w 858"/>
                <a:gd name="T13" fmla="*/ 282 h 862"/>
                <a:gd name="T14" fmla="*/ 79 w 858"/>
                <a:gd name="T15" fmla="*/ 405 h 862"/>
                <a:gd name="T16" fmla="*/ 78 w 858"/>
                <a:gd name="T17" fmla="*/ 462 h 862"/>
                <a:gd name="T18" fmla="*/ 24 w 858"/>
                <a:gd name="T19" fmla="*/ 580 h 862"/>
                <a:gd name="T20" fmla="*/ 147 w 858"/>
                <a:gd name="T21" fmla="*/ 639 h 862"/>
                <a:gd name="T22" fmla="*/ 98 w 858"/>
                <a:gd name="T23" fmla="*/ 710 h 862"/>
                <a:gd name="T24" fmla="*/ 232 w 858"/>
                <a:gd name="T25" fmla="*/ 721 h 862"/>
                <a:gd name="T26" fmla="*/ 308 w 858"/>
                <a:gd name="T27" fmla="*/ 762 h 862"/>
                <a:gd name="T28" fmla="*/ 393 w 858"/>
                <a:gd name="T29" fmla="*/ 862 h 862"/>
                <a:gd name="T30" fmla="*/ 425 w 858"/>
                <a:gd name="T31" fmla="*/ 781 h 862"/>
                <a:gd name="T32" fmla="*/ 482 w 858"/>
                <a:gd name="T33" fmla="*/ 779 h 862"/>
                <a:gd name="T34" fmla="*/ 605 w 858"/>
                <a:gd name="T35" fmla="*/ 827 h 862"/>
                <a:gd name="T36" fmla="*/ 594 w 858"/>
                <a:gd name="T37" fmla="*/ 739 h 862"/>
                <a:gd name="T38" fmla="*/ 643 w 858"/>
                <a:gd name="T39" fmla="*/ 711 h 862"/>
                <a:gd name="T40" fmla="*/ 774 w 858"/>
                <a:gd name="T41" fmla="*/ 693 h 862"/>
                <a:gd name="T42" fmla="*/ 722 w 858"/>
                <a:gd name="T43" fmla="*/ 622 h 862"/>
                <a:gd name="T44" fmla="*/ 751 w 858"/>
                <a:gd name="T45" fmla="*/ 574 h 862"/>
                <a:gd name="T46" fmla="*/ 858 w 858"/>
                <a:gd name="T47" fmla="*/ 496 h 862"/>
                <a:gd name="T48" fmla="*/ 776 w 858"/>
                <a:gd name="T49" fmla="*/ 452 h 862"/>
                <a:gd name="T50" fmla="*/ 777 w 858"/>
                <a:gd name="T51" fmla="*/ 390 h 862"/>
                <a:gd name="T52" fmla="*/ 826 w 858"/>
                <a:gd name="T53" fmla="*/ 285 h 862"/>
                <a:gd name="T54" fmla="*/ 745 w 858"/>
                <a:gd name="T55" fmla="*/ 288 h 862"/>
                <a:gd name="T56" fmla="*/ 712 w 858"/>
                <a:gd name="T57" fmla="*/ 223 h 862"/>
                <a:gd name="T58" fmla="*/ 697 w 858"/>
                <a:gd name="T59" fmla="*/ 92 h 862"/>
                <a:gd name="T60" fmla="*/ 625 w 858"/>
                <a:gd name="T61" fmla="*/ 142 h 862"/>
                <a:gd name="T62" fmla="*/ 551 w 858"/>
                <a:gd name="T63" fmla="*/ 101 h 862"/>
                <a:gd name="T64" fmla="*/ 465 w 858"/>
                <a:gd name="T65" fmla="*/ 0 h 862"/>
                <a:gd name="T66" fmla="*/ 735 w 858"/>
                <a:gd name="T67" fmla="*/ 352 h 862"/>
                <a:gd name="T68" fmla="*/ 122 w 858"/>
                <a:gd name="T69" fmla="*/ 511 h 862"/>
                <a:gd name="T70" fmla="*/ 735 w 858"/>
                <a:gd name="T71" fmla="*/ 35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862">
                  <a:moveTo>
                    <a:pt x="433" y="82"/>
                  </a:moveTo>
                  <a:cubicBezTo>
                    <a:pt x="415" y="82"/>
                    <a:pt x="396" y="83"/>
                    <a:pt x="377" y="85"/>
                  </a:cubicBezTo>
                  <a:cubicBezTo>
                    <a:pt x="376" y="83"/>
                    <a:pt x="376" y="83"/>
                    <a:pt x="376" y="83"/>
                  </a:cubicBezTo>
                  <a:cubicBezTo>
                    <a:pt x="336" y="9"/>
                    <a:pt x="336" y="9"/>
                    <a:pt x="336" y="9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64" y="123"/>
                    <a:pt x="264" y="123"/>
                    <a:pt x="264" y="123"/>
                  </a:cubicBezTo>
                  <a:cubicBezTo>
                    <a:pt x="247" y="131"/>
                    <a:pt x="231" y="141"/>
                    <a:pt x="216" y="153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135" y="240"/>
                    <a:pt x="135" y="240"/>
                    <a:pt x="135" y="240"/>
                  </a:cubicBezTo>
                  <a:cubicBezTo>
                    <a:pt x="125" y="255"/>
                    <a:pt x="116" y="272"/>
                    <a:pt x="108" y="289"/>
                  </a:cubicBezTo>
                  <a:cubicBezTo>
                    <a:pt x="107" y="289"/>
                    <a:pt x="107" y="289"/>
                    <a:pt x="107" y="28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79" y="405"/>
                    <a:pt x="79" y="405"/>
                    <a:pt x="79" y="405"/>
                  </a:cubicBezTo>
                  <a:cubicBezTo>
                    <a:pt x="78" y="423"/>
                    <a:pt x="75" y="434"/>
                    <a:pt x="79" y="462"/>
                  </a:cubicBezTo>
                  <a:cubicBezTo>
                    <a:pt x="78" y="462"/>
                    <a:pt x="78" y="462"/>
                    <a:pt x="78" y="462"/>
                  </a:cubicBezTo>
                  <a:cubicBezTo>
                    <a:pt x="2" y="495"/>
                    <a:pt x="2" y="495"/>
                    <a:pt x="2" y="495"/>
                  </a:cubicBezTo>
                  <a:cubicBezTo>
                    <a:pt x="24" y="580"/>
                    <a:pt x="24" y="580"/>
                    <a:pt x="24" y="580"/>
                  </a:cubicBezTo>
                  <a:cubicBezTo>
                    <a:pt x="110" y="575"/>
                    <a:pt x="110" y="575"/>
                    <a:pt x="110" y="575"/>
                  </a:cubicBezTo>
                  <a:cubicBezTo>
                    <a:pt x="120" y="598"/>
                    <a:pt x="132" y="619"/>
                    <a:pt x="147" y="639"/>
                  </a:cubicBezTo>
                  <a:cubicBezTo>
                    <a:pt x="145" y="640"/>
                    <a:pt x="145" y="640"/>
                    <a:pt x="145" y="640"/>
                  </a:cubicBezTo>
                  <a:cubicBezTo>
                    <a:pt x="98" y="710"/>
                    <a:pt x="98" y="710"/>
                    <a:pt x="98" y="710"/>
                  </a:cubicBezTo>
                  <a:cubicBezTo>
                    <a:pt x="161" y="771"/>
                    <a:pt x="161" y="771"/>
                    <a:pt x="161" y="771"/>
                  </a:cubicBezTo>
                  <a:cubicBezTo>
                    <a:pt x="232" y="721"/>
                    <a:pt x="232" y="721"/>
                    <a:pt x="232" y="721"/>
                  </a:cubicBezTo>
                  <a:cubicBezTo>
                    <a:pt x="256" y="737"/>
                    <a:pt x="281" y="750"/>
                    <a:pt x="308" y="760"/>
                  </a:cubicBezTo>
                  <a:cubicBezTo>
                    <a:pt x="308" y="762"/>
                    <a:pt x="308" y="762"/>
                    <a:pt x="308" y="762"/>
                  </a:cubicBezTo>
                  <a:cubicBezTo>
                    <a:pt x="307" y="846"/>
                    <a:pt x="307" y="846"/>
                    <a:pt x="307" y="846"/>
                  </a:cubicBezTo>
                  <a:cubicBezTo>
                    <a:pt x="393" y="862"/>
                    <a:pt x="393" y="862"/>
                    <a:pt x="393" y="862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44" y="781"/>
                    <a:pt x="462" y="780"/>
                    <a:pt x="481" y="777"/>
                  </a:cubicBezTo>
                  <a:cubicBezTo>
                    <a:pt x="482" y="779"/>
                    <a:pt x="482" y="779"/>
                    <a:pt x="482" y="779"/>
                  </a:cubicBezTo>
                  <a:cubicBezTo>
                    <a:pt x="522" y="854"/>
                    <a:pt x="522" y="854"/>
                    <a:pt x="522" y="854"/>
                  </a:cubicBezTo>
                  <a:cubicBezTo>
                    <a:pt x="605" y="827"/>
                    <a:pt x="605" y="827"/>
                    <a:pt x="605" y="827"/>
                  </a:cubicBezTo>
                  <a:cubicBezTo>
                    <a:pt x="594" y="740"/>
                    <a:pt x="594" y="740"/>
                    <a:pt x="594" y="740"/>
                  </a:cubicBezTo>
                  <a:cubicBezTo>
                    <a:pt x="594" y="739"/>
                    <a:pt x="594" y="739"/>
                    <a:pt x="594" y="739"/>
                  </a:cubicBezTo>
                  <a:cubicBezTo>
                    <a:pt x="610" y="730"/>
                    <a:pt x="626" y="720"/>
                    <a:pt x="641" y="709"/>
                  </a:cubicBezTo>
                  <a:cubicBezTo>
                    <a:pt x="643" y="711"/>
                    <a:pt x="643" y="711"/>
                    <a:pt x="643" y="711"/>
                  </a:cubicBezTo>
                  <a:cubicBezTo>
                    <a:pt x="714" y="757"/>
                    <a:pt x="714" y="757"/>
                    <a:pt x="714" y="757"/>
                  </a:cubicBezTo>
                  <a:cubicBezTo>
                    <a:pt x="774" y="693"/>
                    <a:pt x="774" y="693"/>
                    <a:pt x="774" y="693"/>
                  </a:cubicBezTo>
                  <a:cubicBezTo>
                    <a:pt x="722" y="623"/>
                    <a:pt x="722" y="623"/>
                    <a:pt x="722" y="623"/>
                  </a:cubicBezTo>
                  <a:cubicBezTo>
                    <a:pt x="722" y="622"/>
                    <a:pt x="722" y="622"/>
                    <a:pt x="722" y="622"/>
                  </a:cubicBezTo>
                  <a:cubicBezTo>
                    <a:pt x="732" y="606"/>
                    <a:pt x="741" y="590"/>
                    <a:pt x="748" y="573"/>
                  </a:cubicBezTo>
                  <a:cubicBezTo>
                    <a:pt x="751" y="574"/>
                    <a:pt x="751" y="574"/>
                    <a:pt x="751" y="574"/>
                  </a:cubicBezTo>
                  <a:cubicBezTo>
                    <a:pt x="836" y="580"/>
                    <a:pt x="836" y="580"/>
                    <a:pt x="836" y="580"/>
                  </a:cubicBezTo>
                  <a:cubicBezTo>
                    <a:pt x="858" y="496"/>
                    <a:pt x="858" y="496"/>
                    <a:pt x="858" y="496"/>
                  </a:cubicBezTo>
                  <a:cubicBezTo>
                    <a:pt x="778" y="458"/>
                    <a:pt x="778" y="458"/>
                    <a:pt x="778" y="458"/>
                  </a:cubicBezTo>
                  <a:cubicBezTo>
                    <a:pt x="776" y="452"/>
                    <a:pt x="776" y="452"/>
                    <a:pt x="776" y="452"/>
                  </a:cubicBezTo>
                  <a:cubicBezTo>
                    <a:pt x="777" y="434"/>
                    <a:pt x="778" y="419"/>
                    <a:pt x="774" y="390"/>
                  </a:cubicBezTo>
                  <a:cubicBezTo>
                    <a:pt x="777" y="390"/>
                    <a:pt x="777" y="390"/>
                    <a:pt x="777" y="390"/>
                  </a:cubicBezTo>
                  <a:cubicBezTo>
                    <a:pt x="847" y="369"/>
                    <a:pt x="847" y="369"/>
                    <a:pt x="847" y="369"/>
                  </a:cubicBezTo>
                  <a:cubicBezTo>
                    <a:pt x="826" y="285"/>
                    <a:pt x="826" y="285"/>
                    <a:pt x="826" y="285"/>
                  </a:cubicBezTo>
                  <a:cubicBezTo>
                    <a:pt x="743" y="289"/>
                    <a:pt x="743" y="289"/>
                    <a:pt x="743" y="289"/>
                  </a:cubicBezTo>
                  <a:cubicBezTo>
                    <a:pt x="745" y="288"/>
                    <a:pt x="745" y="288"/>
                    <a:pt x="745" y="288"/>
                  </a:cubicBezTo>
                  <a:cubicBezTo>
                    <a:pt x="735" y="266"/>
                    <a:pt x="724" y="244"/>
                    <a:pt x="709" y="225"/>
                  </a:cubicBezTo>
                  <a:cubicBezTo>
                    <a:pt x="712" y="223"/>
                    <a:pt x="712" y="223"/>
                    <a:pt x="712" y="223"/>
                  </a:cubicBezTo>
                  <a:cubicBezTo>
                    <a:pt x="760" y="152"/>
                    <a:pt x="760" y="152"/>
                    <a:pt x="760" y="152"/>
                  </a:cubicBezTo>
                  <a:cubicBezTo>
                    <a:pt x="697" y="92"/>
                    <a:pt x="697" y="92"/>
                    <a:pt x="697" y="9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02" y="127"/>
                    <a:pt x="577" y="113"/>
                    <a:pt x="550" y="104"/>
                  </a:cubicBezTo>
                  <a:cubicBezTo>
                    <a:pt x="551" y="101"/>
                    <a:pt x="551" y="101"/>
                    <a:pt x="551" y="101"/>
                  </a:cubicBezTo>
                  <a:cubicBezTo>
                    <a:pt x="551" y="16"/>
                    <a:pt x="551" y="16"/>
                    <a:pt x="551" y="1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33" y="82"/>
                    <a:pt x="433" y="82"/>
                    <a:pt x="433" y="82"/>
                  </a:cubicBezTo>
                  <a:close/>
                  <a:moveTo>
                    <a:pt x="735" y="352"/>
                  </a:moveTo>
                  <a:cubicBezTo>
                    <a:pt x="779" y="521"/>
                    <a:pt x="677" y="693"/>
                    <a:pt x="508" y="737"/>
                  </a:cubicBezTo>
                  <a:cubicBezTo>
                    <a:pt x="338" y="781"/>
                    <a:pt x="165" y="680"/>
                    <a:pt x="122" y="511"/>
                  </a:cubicBezTo>
                  <a:cubicBezTo>
                    <a:pt x="78" y="342"/>
                    <a:pt x="179" y="169"/>
                    <a:pt x="349" y="125"/>
                  </a:cubicBezTo>
                  <a:cubicBezTo>
                    <a:pt x="518" y="82"/>
                    <a:pt x="691" y="183"/>
                    <a:pt x="735" y="35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2561805" y="3634437"/>
              <a:ext cx="775815" cy="160740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2561805" y="3805018"/>
              <a:ext cx="775815" cy="159099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2599530" y="3975599"/>
              <a:ext cx="700366" cy="162380"/>
            </a:xfrm>
            <a:custGeom>
              <a:avLst/>
              <a:gdLst>
                <a:gd name="T0" fmla="*/ 276 w 276"/>
                <a:gd name="T1" fmla="*/ 32 h 64"/>
                <a:gd name="T2" fmla="*/ 248 w 276"/>
                <a:gd name="T3" fmla="*/ 0 h 64"/>
                <a:gd name="T4" fmla="*/ 28 w 276"/>
                <a:gd name="T5" fmla="*/ 0 h 64"/>
                <a:gd name="T6" fmla="*/ 0 w 276"/>
                <a:gd name="T7" fmla="*/ 32 h 64"/>
                <a:gd name="T8" fmla="*/ 0 w 276"/>
                <a:gd name="T9" fmla="*/ 32 h 64"/>
                <a:gd name="T10" fmla="*/ 28 w 276"/>
                <a:gd name="T11" fmla="*/ 64 h 64"/>
                <a:gd name="T12" fmla="*/ 248 w 276"/>
                <a:gd name="T13" fmla="*/ 64 h 64"/>
                <a:gd name="T14" fmla="*/ 276 w 276"/>
                <a:gd name="T1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64">
                  <a:moveTo>
                    <a:pt x="276" y="32"/>
                  </a:moveTo>
                  <a:cubicBezTo>
                    <a:pt x="276" y="15"/>
                    <a:pt x="264" y="0"/>
                    <a:pt x="2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5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3" y="64"/>
                    <a:pt x="2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64" y="64"/>
                    <a:pt x="276" y="49"/>
                    <a:pt x="27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2747148" y="4124857"/>
              <a:ext cx="414971" cy="131216"/>
            </a:xfrm>
            <a:custGeom>
              <a:avLst/>
              <a:gdLst>
                <a:gd name="T0" fmla="*/ 164 w 164"/>
                <a:gd name="T1" fmla="*/ 0 h 52"/>
                <a:gd name="T2" fmla="*/ 109 w 164"/>
                <a:gd name="T3" fmla="*/ 52 h 52"/>
                <a:gd name="T4" fmla="*/ 54 w 164"/>
                <a:gd name="T5" fmla="*/ 52 h 52"/>
                <a:gd name="T6" fmla="*/ 0 w 164"/>
                <a:gd name="T7" fmla="*/ 0 h 52"/>
                <a:gd name="T8" fmla="*/ 164 w 16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52">
                  <a:moveTo>
                    <a:pt x="164" y="0"/>
                  </a:moveTo>
                  <a:cubicBezTo>
                    <a:pt x="162" y="29"/>
                    <a:pt x="138" y="52"/>
                    <a:pt x="109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25" y="52"/>
                    <a:pt x="1" y="29"/>
                    <a:pt x="0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2" name="Freeform 5"/>
            <p:cNvSpPr/>
            <p:nvPr/>
          </p:nvSpPr>
          <p:spPr bwMode="auto">
            <a:xfrm>
              <a:off x="2533922" y="3257190"/>
              <a:ext cx="264072" cy="264072"/>
            </a:xfrm>
            <a:custGeom>
              <a:avLst/>
              <a:gdLst>
                <a:gd name="T0" fmla="*/ 25 w 104"/>
                <a:gd name="T1" fmla="*/ 15 h 104"/>
                <a:gd name="T2" fmla="*/ 15 w 104"/>
                <a:gd name="T3" fmla="*/ 79 h 104"/>
                <a:gd name="T4" fmla="*/ 80 w 104"/>
                <a:gd name="T5" fmla="*/ 89 h 104"/>
                <a:gd name="T6" fmla="*/ 89 w 104"/>
                <a:gd name="T7" fmla="*/ 25 h 104"/>
                <a:gd name="T8" fmla="*/ 25 w 104"/>
                <a:gd name="T9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25" y="15"/>
                  </a:moveTo>
                  <a:cubicBezTo>
                    <a:pt x="4" y="30"/>
                    <a:pt x="0" y="59"/>
                    <a:pt x="15" y="79"/>
                  </a:cubicBezTo>
                  <a:cubicBezTo>
                    <a:pt x="30" y="100"/>
                    <a:pt x="59" y="104"/>
                    <a:pt x="80" y="89"/>
                  </a:cubicBezTo>
                  <a:cubicBezTo>
                    <a:pt x="100" y="74"/>
                    <a:pt x="104" y="45"/>
                    <a:pt x="89" y="25"/>
                  </a:cubicBezTo>
                  <a:cubicBezTo>
                    <a:pt x="74" y="4"/>
                    <a:pt x="45" y="0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2468314" y="3191582"/>
              <a:ext cx="398569" cy="395289"/>
            </a:xfrm>
            <a:custGeom>
              <a:avLst/>
              <a:gdLst>
                <a:gd name="T0" fmla="*/ 46 w 157"/>
                <a:gd name="T1" fmla="*/ 23 h 156"/>
                <a:gd name="T2" fmla="*/ 34 w 157"/>
                <a:gd name="T3" fmla="*/ 13 h 156"/>
                <a:gd name="T4" fmla="*/ 30 w 157"/>
                <a:gd name="T5" fmla="*/ 37 h 156"/>
                <a:gd name="T6" fmla="*/ 23 w 157"/>
                <a:gd name="T7" fmla="*/ 46 h 156"/>
                <a:gd name="T8" fmla="*/ 3 w 157"/>
                <a:gd name="T9" fmla="*/ 57 h 156"/>
                <a:gd name="T10" fmla="*/ 15 w 157"/>
                <a:gd name="T11" fmla="*/ 76 h 156"/>
                <a:gd name="T12" fmla="*/ 0 w 157"/>
                <a:gd name="T13" fmla="*/ 81 h 156"/>
                <a:gd name="T14" fmla="*/ 18 w 157"/>
                <a:gd name="T15" fmla="*/ 97 h 156"/>
                <a:gd name="T16" fmla="*/ 22 w 157"/>
                <a:gd name="T17" fmla="*/ 107 h 156"/>
                <a:gd name="T18" fmla="*/ 21 w 157"/>
                <a:gd name="T19" fmla="*/ 130 h 156"/>
                <a:gd name="T20" fmla="*/ 45 w 157"/>
                <a:gd name="T21" fmla="*/ 132 h 156"/>
                <a:gd name="T22" fmla="*/ 42 w 157"/>
                <a:gd name="T23" fmla="*/ 147 h 156"/>
                <a:gd name="T24" fmla="*/ 65 w 157"/>
                <a:gd name="T25" fmla="*/ 140 h 156"/>
                <a:gd name="T26" fmla="*/ 80 w 157"/>
                <a:gd name="T27" fmla="*/ 142 h 156"/>
                <a:gd name="T28" fmla="*/ 102 w 157"/>
                <a:gd name="T29" fmla="*/ 153 h 156"/>
                <a:gd name="T30" fmla="*/ 101 w 157"/>
                <a:gd name="T31" fmla="*/ 137 h 156"/>
                <a:gd name="T32" fmla="*/ 111 w 157"/>
                <a:gd name="T33" fmla="*/ 133 h 156"/>
                <a:gd name="T34" fmla="*/ 135 w 157"/>
                <a:gd name="T35" fmla="*/ 132 h 156"/>
                <a:gd name="T36" fmla="*/ 127 w 157"/>
                <a:gd name="T37" fmla="*/ 118 h 156"/>
                <a:gd name="T38" fmla="*/ 133 w 157"/>
                <a:gd name="T39" fmla="*/ 110 h 156"/>
                <a:gd name="T40" fmla="*/ 154 w 157"/>
                <a:gd name="T41" fmla="*/ 98 h 156"/>
                <a:gd name="T42" fmla="*/ 140 w 157"/>
                <a:gd name="T43" fmla="*/ 90 h 156"/>
                <a:gd name="T44" fmla="*/ 142 w 157"/>
                <a:gd name="T45" fmla="*/ 80 h 156"/>
                <a:gd name="T46" fmla="*/ 154 w 157"/>
                <a:gd name="T47" fmla="*/ 60 h 156"/>
                <a:gd name="T48" fmla="*/ 138 w 157"/>
                <a:gd name="T49" fmla="*/ 58 h 156"/>
                <a:gd name="T50" fmla="*/ 134 w 157"/>
                <a:gd name="T51" fmla="*/ 47 h 156"/>
                <a:gd name="T52" fmla="*/ 135 w 157"/>
                <a:gd name="T53" fmla="*/ 26 h 156"/>
                <a:gd name="T54" fmla="*/ 121 w 157"/>
                <a:gd name="T55" fmla="*/ 32 h 156"/>
                <a:gd name="T56" fmla="*/ 111 w 157"/>
                <a:gd name="T57" fmla="*/ 24 h 156"/>
                <a:gd name="T58" fmla="*/ 100 w 157"/>
                <a:gd name="T59" fmla="*/ 3 h 156"/>
                <a:gd name="T60" fmla="*/ 91 w 157"/>
                <a:gd name="T61" fmla="*/ 16 h 156"/>
                <a:gd name="T62" fmla="*/ 76 w 157"/>
                <a:gd name="T63" fmla="*/ 14 h 156"/>
                <a:gd name="T64" fmla="*/ 55 w 157"/>
                <a:gd name="T65" fmla="*/ 3 h 156"/>
                <a:gd name="T66" fmla="*/ 120 w 157"/>
                <a:gd name="T67" fmla="*/ 47 h 156"/>
                <a:gd name="T68" fmla="*/ 36 w 157"/>
                <a:gd name="T69" fmla="*/ 109 h 156"/>
                <a:gd name="T70" fmla="*/ 120 w 157"/>
                <a:gd name="T71" fmla="*/ 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7" h="156">
                  <a:moveTo>
                    <a:pt x="55" y="19"/>
                  </a:moveTo>
                  <a:cubicBezTo>
                    <a:pt x="52" y="20"/>
                    <a:pt x="49" y="22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40"/>
                    <a:pt x="25" y="43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9"/>
                    <a:pt x="15" y="72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9" y="101"/>
                    <a:pt x="19" y="102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8" y="127"/>
                    <a:pt x="41" y="130"/>
                    <a:pt x="45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70" y="141"/>
                    <a:pt x="75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5" y="136"/>
                    <a:pt x="108" y="134"/>
                    <a:pt x="111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35" y="132"/>
                    <a:pt x="135" y="132"/>
                    <a:pt x="135" y="132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9" y="116"/>
                    <a:pt x="131" y="113"/>
                    <a:pt x="133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1" y="87"/>
                    <a:pt x="141" y="83"/>
                    <a:pt x="141" y="80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7" y="55"/>
                    <a:pt x="136" y="52"/>
                    <a:pt x="133" y="48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18" y="29"/>
                    <a:pt x="115" y="27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15"/>
                    <a:pt x="81" y="15"/>
                    <a:pt x="76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120" y="47"/>
                  </a:moveTo>
                  <a:cubicBezTo>
                    <a:pt x="138" y="70"/>
                    <a:pt x="133" y="103"/>
                    <a:pt x="109" y="120"/>
                  </a:cubicBezTo>
                  <a:cubicBezTo>
                    <a:pt x="86" y="137"/>
                    <a:pt x="53" y="133"/>
                    <a:pt x="36" y="109"/>
                  </a:cubicBezTo>
                  <a:cubicBezTo>
                    <a:pt x="19" y="86"/>
                    <a:pt x="23" y="53"/>
                    <a:pt x="47" y="36"/>
                  </a:cubicBezTo>
                  <a:cubicBezTo>
                    <a:pt x="70" y="19"/>
                    <a:pt x="103" y="23"/>
                    <a:pt x="120" y="4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2361701" y="2993118"/>
              <a:ext cx="180422" cy="183703"/>
            </a:xfrm>
            <a:custGeom>
              <a:avLst/>
              <a:gdLst>
                <a:gd name="T0" fmla="*/ 36 w 71"/>
                <a:gd name="T1" fmla="*/ 0 h 72"/>
                <a:gd name="T2" fmla="*/ 0 w 71"/>
                <a:gd name="T3" fmla="*/ 36 h 72"/>
                <a:gd name="T4" fmla="*/ 36 w 71"/>
                <a:gd name="T5" fmla="*/ 72 h 72"/>
                <a:gd name="T6" fmla="*/ 71 w 71"/>
                <a:gd name="T7" fmla="*/ 36 h 72"/>
                <a:gd name="T8" fmla="*/ 36 w 7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2297733" y="2930791"/>
              <a:ext cx="305077" cy="308358"/>
            </a:xfrm>
            <a:custGeom>
              <a:avLst/>
              <a:gdLst>
                <a:gd name="T0" fmla="*/ 66 w 120"/>
                <a:gd name="T1" fmla="*/ 12 h 122"/>
                <a:gd name="T2" fmla="*/ 63 w 120"/>
                <a:gd name="T3" fmla="*/ 0 h 122"/>
                <a:gd name="T4" fmla="*/ 49 w 120"/>
                <a:gd name="T5" fmla="*/ 13 h 122"/>
                <a:gd name="T6" fmla="*/ 41 w 120"/>
                <a:gd name="T7" fmla="*/ 16 h 122"/>
                <a:gd name="T8" fmla="*/ 23 w 120"/>
                <a:gd name="T9" fmla="*/ 13 h 122"/>
                <a:gd name="T10" fmla="*/ 22 w 120"/>
                <a:gd name="T11" fmla="*/ 31 h 122"/>
                <a:gd name="T12" fmla="*/ 10 w 120"/>
                <a:gd name="T13" fmla="*/ 27 h 122"/>
                <a:gd name="T14" fmla="*/ 14 w 120"/>
                <a:gd name="T15" fmla="*/ 45 h 122"/>
                <a:gd name="T16" fmla="*/ 12 w 120"/>
                <a:gd name="T17" fmla="*/ 53 h 122"/>
                <a:gd name="T18" fmla="*/ 0 w 120"/>
                <a:gd name="T19" fmla="*/ 67 h 122"/>
                <a:gd name="T20" fmla="*/ 15 w 120"/>
                <a:gd name="T21" fmla="*/ 80 h 122"/>
                <a:gd name="T22" fmla="*/ 6 w 120"/>
                <a:gd name="T23" fmla="*/ 88 h 122"/>
                <a:gd name="T24" fmla="*/ 24 w 120"/>
                <a:gd name="T25" fmla="*/ 94 h 122"/>
                <a:gd name="T26" fmla="*/ 32 w 120"/>
                <a:gd name="T27" fmla="*/ 102 h 122"/>
                <a:gd name="T28" fmla="*/ 40 w 120"/>
                <a:gd name="T29" fmla="*/ 119 h 122"/>
                <a:gd name="T30" fmla="*/ 48 w 120"/>
                <a:gd name="T31" fmla="*/ 109 h 122"/>
                <a:gd name="T32" fmla="*/ 56 w 120"/>
                <a:gd name="T33" fmla="*/ 111 h 122"/>
                <a:gd name="T34" fmla="*/ 71 w 120"/>
                <a:gd name="T35" fmla="*/ 122 h 122"/>
                <a:gd name="T36" fmla="*/ 72 w 120"/>
                <a:gd name="T37" fmla="*/ 109 h 122"/>
                <a:gd name="T38" fmla="*/ 80 w 120"/>
                <a:gd name="T39" fmla="*/ 107 h 122"/>
                <a:gd name="T40" fmla="*/ 98 w 120"/>
                <a:gd name="T41" fmla="*/ 109 h 122"/>
                <a:gd name="T42" fmla="*/ 94 w 120"/>
                <a:gd name="T43" fmla="*/ 98 h 122"/>
                <a:gd name="T44" fmla="*/ 100 w 120"/>
                <a:gd name="T45" fmla="*/ 92 h 122"/>
                <a:gd name="T46" fmla="*/ 117 w 120"/>
                <a:gd name="T47" fmla="*/ 85 h 122"/>
                <a:gd name="T48" fmla="*/ 107 w 120"/>
                <a:gd name="T49" fmla="*/ 77 h 122"/>
                <a:gd name="T50" fmla="*/ 110 w 120"/>
                <a:gd name="T51" fmla="*/ 68 h 122"/>
                <a:gd name="T52" fmla="*/ 120 w 120"/>
                <a:gd name="T53" fmla="*/ 55 h 122"/>
                <a:gd name="T54" fmla="*/ 109 w 120"/>
                <a:gd name="T55" fmla="*/ 53 h 122"/>
                <a:gd name="T56" fmla="*/ 107 w 120"/>
                <a:gd name="T57" fmla="*/ 43 h 122"/>
                <a:gd name="T58" fmla="*/ 109 w 120"/>
                <a:gd name="T59" fmla="*/ 24 h 122"/>
                <a:gd name="T60" fmla="*/ 98 w 120"/>
                <a:gd name="T61" fmla="*/ 29 h 122"/>
                <a:gd name="T62" fmla="*/ 89 w 120"/>
                <a:gd name="T63" fmla="*/ 20 h 122"/>
                <a:gd name="T64" fmla="*/ 81 w 120"/>
                <a:gd name="T65" fmla="*/ 4 h 122"/>
                <a:gd name="T66" fmla="*/ 101 w 120"/>
                <a:gd name="T67" fmla="*/ 61 h 122"/>
                <a:gd name="T68" fmla="*/ 20 w 120"/>
                <a:gd name="T69" fmla="*/ 61 h 122"/>
                <a:gd name="T70" fmla="*/ 101 w 120"/>
                <a:gd name="T7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2">
                  <a:moveTo>
                    <a:pt x="74" y="14"/>
                  </a:moveTo>
                  <a:cubicBezTo>
                    <a:pt x="71" y="13"/>
                    <a:pt x="68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4"/>
                    <a:pt x="44" y="15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7"/>
                    <a:pt x="24" y="28"/>
                    <a:pt x="22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8"/>
                    <a:pt x="12" y="49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3" y="73"/>
                    <a:pt x="13" y="76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6" y="97"/>
                    <a:pt x="29" y="100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50" y="110"/>
                    <a:pt x="53" y="110"/>
                    <a:pt x="56" y="110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5" y="109"/>
                    <a:pt x="77" y="108"/>
                    <a:pt x="80" y="107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6" y="96"/>
                    <a:pt x="98" y="94"/>
                    <a:pt x="99" y="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8" y="74"/>
                    <a:pt x="109" y="72"/>
                    <a:pt x="109" y="68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8" y="49"/>
                    <a:pt x="107" y="46"/>
                    <a:pt x="106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5" y="26"/>
                    <a:pt x="92" y="23"/>
                    <a:pt x="89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101" y="61"/>
                  </a:moveTo>
                  <a:cubicBezTo>
                    <a:pt x="101" y="84"/>
                    <a:pt x="83" y="102"/>
                    <a:pt x="61" y="102"/>
                  </a:cubicBezTo>
                  <a:cubicBezTo>
                    <a:pt x="38" y="102"/>
                    <a:pt x="20" y="84"/>
                    <a:pt x="20" y="61"/>
                  </a:cubicBezTo>
                  <a:cubicBezTo>
                    <a:pt x="20" y="39"/>
                    <a:pt x="38" y="20"/>
                    <a:pt x="61" y="20"/>
                  </a:cubicBezTo>
                  <a:cubicBezTo>
                    <a:pt x="83" y="20"/>
                    <a:pt x="101" y="39"/>
                    <a:pt x="101" y="6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3327779" y="3211265"/>
              <a:ext cx="116454" cy="11973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285135" y="3171900"/>
              <a:ext cx="196824" cy="200104"/>
            </a:xfrm>
            <a:custGeom>
              <a:avLst/>
              <a:gdLst>
                <a:gd name="T0" fmla="*/ 43 w 78"/>
                <a:gd name="T1" fmla="*/ 8 h 79"/>
                <a:gd name="T2" fmla="*/ 41 w 78"/>
                <a:gd name="T3" fmla="*/ 0 h 79"/>
                <a:gd name="T4" fmla="*/ 32 w 78"/>
                <a:gd name="T5" fmla="*/ 8 h 79"/>
                <a:gd name="T6" fmla="*/ 27 w 78"/>
                <a:gd name="T7" fmla="*/ 10 h 79"/>
                <a:gd name="T8" fmla="*/ 15 w 78"/>
                <a:gd name="T9" fmla="*/ 8 h 79"/>
                <a:gd name="T10" fmla="*/ 15 w 78"/>
                <a:gd name="T11" fmla="*/ 20 h 79"/>
                <a:gd name="T12" fmla="*/ 7 w 78"/>
                <a:gd name="T13" fmla="*/ 17 h 79"/>
                <a:gd name="T14" fmla="*/ 9 w 78"/>
                <a:gd name="T15" fmla="*/ 29 h 79"/>
                <a:gd name="T16" fmla="*/ 8 w 78"/>
                <a:gd name="T17" fmla="*/ 34 h 79"/>
                <a:gd name="T18" fmla="*/ 0 w 78"/>
                <a:gd name="T19" fmla="*/ 43 h 79"/>
                <a:gd name="T20" fmla="*/ 10 w 78"/>
                <a:gd name="T21" fmla="*/ 51 h 79"/>
                <a:gd name="T22" fmla="*/ 4 w 78"/>
                <a:gd name="T23" fmla="*/ 57 h 79"/>
                <a:gd name="T24" fmla="*/ 16 w 78"/>
                <a:gd name="T25" fmla="*/ 61 h 79"/>
                <a:gd name="T26" fmla="*/ 21 w 78"/>
                <a:gd name="T27" fmla="*/ 66 h 79"/>
                <a:gd name="T28" fmla="*/ 27 w 78"/>
                <a:gd name="T29" fmla="*/ 77 h 79"/>
                <a:gd name="T30" fmla="*/ 31 w 78"/>
                <a:gd name="T31" fmla="*/ 70 h 79"/>
                <a:gd name="T32" fmla="*/ 36 w 78"/>
                <a:gd name="T33" fmla="*/ 71 h 79"/>
                <a:gd name="T34" fmla="*/ 46 w 78"/>
                <a:gd name="T35" fmla="*/ 78 h 79"/>
                <a:gd name="T36" fmla="*/ 47 w 78"/>
                <a:gd name="T37" fmla="*/ 70 h 79"/>
                <a:gd name="T38" fmla="*/ 52 w 78"/>
                <a:gd name="T39" fmla="*/ 69 h 79"/>
                <a:gd name="T40" fmla="*/ 64 w 78"/>
                <a:gd name="T41" fmla="*/ 71 h 79"/>
                <a:gd name="T42" fmla="*/ 61 w 78"/>
                <a:gd name="T43" fmla="*/ 63 h 79"/>
                <a:gd name="T44" fmla="*/ 65 w 78"/>
                <a:gd name="T45" fmla="*/ 59 h 79"/>
                <a:gd name="T46" fmla="*/ 76 w 78"/>
                <a:gd name="T47" fmla="*/ 55 h 79"/>
                <a:gd name="T48" fmla="*/ 70 w 78"/>
                <a:gd name="T49" fmla="*/ 49 h 79"/>
                <a:gd name="T50" fmla="*/ 71 w 78"/>
                <a:gd name="T51" fmla="*/ 44 h 79"/>
                <a:gd name="T52" fmla="*/ 78 w 78"/>
                <a:gd name="T53" fmla="*/ 36 h 79"/>
                <a:gd name="T54" fmla="*/ 71 w 78"/>
                <a:gd name="T55" fmla="*/ 34 h 79"/>
                <a:gd name="T56" fmla="*/ 69 w 78"/>
                <a:gd name="T57" fmla="*/ 28 h 79"/>
                <a:gd name="T58" fmla="*/ 71 w 78"/>
                <a:gd name="T59" fmla="*/ 16 h 79"/>
                <a:gd name="T60" fmla="*/ 64 w 78"/>
                <a:gd name="T61" fmla="*/ 18 h 79"/>
                <a:gd name="T62" fmla="*/ 58 w 78"/>
                <a:gd name="T63" fmla="*/ 13 h 79"/>
                <a:gd name="T64" fmla="*/ 53 w 78"/>
                <a:gd name="T65" fmla="*/ 2 h 79"/>
                <a:gd name="T66" fmla="*/ 66 w 78"/>
                <a:gd name="T67" fmla="*/ 39 h 79"/>
                <a:gd name="T68" fmla="*/ 13 w 78"/>
                <a:gd name="T69" fmla="*/ 39 h 79"/>
                <a:gd name="T70" fmla="*/ 66 w 78"/>
                <a:gd name="T71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79">
                  <a:moveTo>
                    <a:pt x="48" y="9"/>
                  </a:moveTo>
                  <a:cubicBezTo>
                    <a:pt x="46" y="8"/>
                    <a:pt x="45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9"/>
                    <a:pt x="29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7"/>
                    <a:pt x="16" y="18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2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7"/>
                    <a:pt x="9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3"/>
                    <a:pt x="19" y="64"/>
                    <a:pt x="22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1"/>
                    <a:pt x="35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9" y="70"/>
                    <a:pt x="51" y="70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2"/>
                    <a:pt x="64" y="61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48"/>
                    <a:pt x="71" y="46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0" y="32"/>
                    <a:pt x="70" y="30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17"/>
                    <a:pt x="60" y="15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66" y="39"/>
                  </a:moveTo>
                  <a:cubicBezTo>
                    <a:pt x="66" y="54"/>
                    <a:pt x="54" y="66"/>
                    <a:pt x="40" y="66"/>
                  </a:cubicBezTo>
                  <a:cubicBezTo>
                    <a:pt x="25" y="66"/>
                    <a:pt x="13" y="54"/>
                    <a:pt x="13" y="39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54" y="13"/>
                    <a:pt x="66" y="25"/>
                    <a:pt x="66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3463916" y="2948833"/>
              <a:ext cx="157460" cy="154179"/>
            </a:xfrm>
            <a:custGeom>
              <a:avLst/>
              <a:gdLst>
                <a:gd name="T0" fmla="*/ 31 w 62"/>
                <a:gd name="T1" fmla="*/ 7 h 61"/>
                <a:gd name="T2" fmla="*/ 55 w 62"/>
                <a:gd name="T3" fmla="*/ 31 h 61"/>
                <a:gd name="T4" fmla="*/ 31 w 62"/>
                <a:gd name="T5" fmla="*/ 54 h 61"/>
                <a:gd name="T6" fmla="*/ 8 w 62"/>
                <a:gd name="T7" fmla="*/ 31 h 61"/>
                <a:gd name="T8" fmla="*/ 31 w 62"/>
                <a:gd name="T9" fmla="*/ 7 h 61"/>
                <a:gd name="T10" fmla="*/ 31 w 62"/>
                <a:gd name="T11" fmla="*/ 7 h 61"/>
                <a:gd name="T12" fmla="*/ 31 w 62"/>
                <a:gd name="T13" fmla="*/ 0 h 61"/>
                <a:gd name="T14" fmla="*/ 31 w 62"/>
                <a:gd name="T15" fmla="*/ 0 h 61"/>
                <a:gd name="T16" fmla="*/ 0 w 62"/>
                <a:gd name="T17" fmla="*/ 31 h 61"/>
                <a:gd name="T18" fmla="*/ 31 w 62"/>
                <a:gd name="T19" fmla="*/ 61 h 61"/>
                <a:gd name="T20" fmla="*/ 31 w 62"/>
                <a:gd name="T21" fmla="*/ 61 h 61"/>
                <a:gd name="T22" fmla="*/ 62 w 62"/>
                <a:gd name="T23" fmla="*/ 31 h 61"/>
                <a:gd name="T24" fmla="*/ 31 w 62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1">
                  <a:moveTo>
                    <a:pt x="31" y="7"/>
                  </a:moveTo>
                  <a:cubicBezTo>
                    <a:pt x="44" y="7"/>
                    <a:pt x="55" y="18"/>
                    <a:pt x="55" y="31"/>
                  </a:cubicBezTo>
                  <a:cubicBezTo>
                    <a:pt x="55" y="43"/>
                    <a:pt x="44" y="54"/>
                    <a:pt x="31" y="54"/>
                  </a:cubicBezTo>
                  <a:cubicBezTo>
                    <a:pt x="18" y="54"/>
                    <a:pt x="8" y="43"/>
                    <a:pt x="8" y="31"/>
                  </a:cubicBezTo>
                  <a:cubicBezTo>
                    <a:pt x="8" y="18"/>
                    <a:pt x="18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48" y="61"/>
                    <a:pt x="62" y="48"/>
                    <a:pt x="62" y="31"/>
                  </a:cubicBezTo>
                  <a:cubicBezTo>
                    <a:pt x="62" y="13"/>
                    <a:pt x="4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3411430" y="2893066"/>
              <a:ext cx="264072" cy="265712"/>
            </a:xfrm>
            <a:custGeom>
              <a:avLst/>
              <a:gdLst>
                <a:gd name="T0" fmla="*/ 57 w 104"/>
                <a:gd name="T1" fmla="*/ 10 h 105"/>
                <a:gd name="T2" fmla="*/ 54 w 104"/>
                <a:gd name="T3" fmla="*/ 0 h 105"/>
                <a:gd name="T4" fmla="*/ 42 w 104"/>
                <a:gd name="T5" fmla="*/ 11 h 105"/>
                <a:gd name="T6" fmla="*/ 36 w 104"/>
                <a:gd name="T7" fmla="*/ 13 h 105"/>
                <a:gd name="T8" fmla="*/ 20 w 104"/>
                <a:gd name="T9" fmla="*/ 11 h 105"/>
                <a:gd name="T10" fmla="*/ 19 w 104"/>
                <a:gd name="T11" fmla="*/ 26 h 105"/>
                <a:gd name="T12" fmla="*/ 9 w 104"/>
                <a:gd name="T13" fmla="*/ 22 h 105"/>
                <a:gd name="T14" fmla="*/ 12 w 104"/>
                <a:gd name="T15" fmla="*/ 39 h 105"/>
                <a:gd name="T16" fmla="*/ 10 w 104"/>
                <a:gd name="T17" fmla="*/ 45 h 105"/>
                <a:gd name="T18" fmla="*/ 0 w 104"/>
                <a:gd name="T19" fmla="*/ 58 h 105"/>
                <a:gd name="T20" fmla="*/ 13 w 104"/>
                <a:gd name="T21" fmla="*/ 68 h 105"/>
                <a:gd name="T22" fmla="*/ 5 w 104"/>
                <a:gd name="T23" fmla="*/ 75 h 105"/>
                <a:gd name="T24" fmla="*/ 20 w 104"/>
                <a:gd name="T25" fmla="*/ 81 h 105"/>
                <a:gd name="T26" fmla="*/ 28 w 104"/>
                <a:gd name="T27" fmla="*/ 88 h 105"/>
                <a:gd name="T28" fmla="*/ 35 w 104"/>
                <a:gd name="T29" fmla="*/ 102 h 105"/>
                <a:gd name="T30" fmla="*/ 41 w 104"/>
                <a:gd name="T31" fmla="*/ 94 h 105"/>
                <a:gd name="T32" fmla="*/ 48 w 104"/>
                <a:gd name="T33" fmla="*/ 95 h 105"/>
                <a:gd name="T34" fmla="*/ 61 w 104"/>
                <a:gd name="T35" fmla="*/ 105 h 105"/>
                <a:gd name="T36" fmla="*/ 62 w 104"/>
                <a:gd name="T37" fmla="*/ 94 h 105"/>
                <a:gd name="T38" fmla="*/ 69 w 104"/>
                <a:gd name="T39" fmla="*/ 92 h 105"/>
                <a:gd name="T40" fmla="*/ 85 w 104"/>
                <a:gd name="T41" fmla="*/ 94 h 105"/>
                <a:gd name="T42" fmla="*/ 81 w 104"/>
                <a:gd name="T43" fmla="*/ 84 h 105"/>
                <a:gd name="T44" fmla="*/ 86 w 104"/>
                <a:gd name="T45" fmla="*/ 79 h 105"/>
                <a:gd name="T46" fmla="*/ 101 w 104"/>
                <a:gd name="T47" fmla="*/ 73 h 105"/>
                <a:gd name="T48" fmla="*/ 93 w 104"/>
                <a:gd name="T49" fmla="*/ 66 h 105"/>
                <a:gd name="T50" fmla="*/ 95 w 104"/>
                <a:gd name="T51" fmla="*/ 59 h 105"/>
                <a:gd name="T52" fmla="*/ 104 w 104"/>
                <a:gd name="T53" fmla="*/ 47 h 105"/>
                <a:gd name="T54" fmla="*/ 94 w 104"/>
                <a:gd name="T55" fmla="*/ 45 h 105"/>
                <a:gd name="T56" fmla="*/ 92 w 104"/>
                <a:gd name="T57" fmla="*/ 37 h 105"/>
                <a:gd name="T58" fmla="*/ 94 w 104"/>
                <a:gd name="T59" fmla="*/ 21 h 105"/>
                <a:gd name="T60" fmla="*/ 84 w 104"/>
                <a:gd name="T61" fmla="*/ 24 h 105"/>
                <a:gd name="T62" fmla="*/ 77 w 104"/>
                <a:gd name="T63" fmla="*/ 17 h 105"/>
                <a:gd name="T64" fmla="*/ 70 w 104"/>
                <a:gd name="T65" fmla="*/ 3 h 105"/>
                <a:gd name="T66" fmla="*/ 88 w 104"/>
                <a:gd name="T67" fmla="*/ 53 h 105"/>
                <a:gd name="T68" fmla="*/ 17 w 104"/>
                <a:gd name="T69" fmla="*/ 53 h 105"/>
                <a:gd name="T70" fmla="*/ 88 w 104"/>
                <a:gd name="T71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05">
                  <a:moveTo>
                    <a:pt x="63" y="11"/>
                  </a:moveTo>
                  <a:cubicBezTo>
                    <a:pt x="61" y="11"/>
                    <a:pt x="59" y="10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2"/>
                    <a:pt x="38" y="12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2"/>
                    <a:pt x="20" y="24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1"/>
                    <a:pt x="10" y="42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63"/>
                    <a:pt x="11" y="66"/>
                    <a:pt x="13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2" y="83"/>
                    <a:pt x="25" y="86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3" y="94"/>
                    <a:pt x="46" y="95"/>
                    <a:pt x="48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3"/>
                    <a:pt x="67" y="93"/>
                    <a:pt x="6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3" y="83"/>
                    <a:pt x="84" y="81"/>
                    <a:pt x="86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4"/>
                    <a:pt x="94" y="62"/>
                    <a:pt x="94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42"/>
                    <a:pt x="93" y="39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2"/>
                    <a:pt x="79" y="19"/>
                    <a:pt x="77" y="18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3" y="11"/>
                    <a:pt x="63" y="11"/>
                    <a:pt x="63" y="11"/>
                  </a:cubicBezTo>
                  <a:close/>
                  <a:moveTo>
                    <a:pt x="88" y="53"/>
                  </a:moveTo>
                  <a:cubicBezTo>
                    <a:pt x="88" y="72"/>
                    <a:pt x="72" y="88"/>
                    <a:pt x="52" y="88"/>
                  </a:cubicBezTo>
                  <a:cubicBezTo>
                    <a:pt x="33" y="88"/>
                    <a:pt x="17" y="72"/>
                    <a:pt x="17" y="53"/>
                  </a:cubicBezTo>
                  <a:cubicBezTo>
                    <a:pt x="17" y="33"/>
                    <a:pt x="33" y="17"/>
                    <a:pt x="52" y="17"/>
                  </a:cubicBezTo>
                  <a:cubicBezTo>
                    <a:pt x="72" y="17"/>
                    <a:pt x="88" y="33"/>
                    <a:pt x="88" y="5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2962015" y="3055446"/>
              <a:ext cx="109894" cy="108254"/>
            </a:xfrm>
            <a:custGeom>
              <a:avLst/>
              <a:gdLst>
                <a:gd name="T0" fmla="*/ 22 w 43"/>
                <a:gd name="T1" fmla="*/ 7 h 43"/>
                <a:gd name="T2" fmla="*/ 36 w 43"/>
                <a:gd name="T3" fmla="*/ 21 h 43"/>
                <a:gd name="T4" fmla="*/ 22 w 43"/>
                <a:gd name="T5" fmla="*/ 36 h 43"/>
                <a:gd name="T6" fmla="*/ 7 w 43"/>
                <a:gd name="T7" fmla="*/ 21 h 43"/>
                <a:gd name="T8" fmla="*/ 22 w 43"/>
                <a:gd name="T9" fmla="*/ 7 h 43"/>
                <a:gd name="T10" fmla="*/ 22 w 43"/>
                <a:gd name="T11" fmla="*/ 7 h 43"/>
                <a:gd name="T12" fmla="*/ 22 w 43"/>
                <a:gd name="T13" fmla="*/ 0 h 43"/>
                <a:gd name="T14" fmla="*/ 22 w 43"/>
                <a:gd name="T15" fmla="*/ 0 h 43"/>
                <a:gd name="T16" fmla="*/ 0 w 43"/>
                <a:gd name="T17" fmla="*/ 21 h 43"/>
                <a:gd name="T18" fmla="*/ 22 w 43"/>
                <a:gd name="T19" fmla="*/ 43 h 43"/>
                <a:gd name="T20" fmla="*/ 22 w 43"/>
                <a:gd name="T21" fmla="*/ 43 h 43"/>
                <a:gd name="T22" fmla="*/ 43 w 43"/>
                <a:gd name="T23" fmla="*/ 21 h 43"/>
                <a:gd name="T24" fmla="*/ 22 w 43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22" y="7"/>
                  </a:moveTo>
                  <a:cubicBezTo>
                    <a:pt x="30" y="7"/>
                    <a:pt x="36" y="13"/>
                    <a:pt x="36" y="21"/>
                  </a:cubicBezTo>
                  <a:cubicBezTo>
                    <a:pt x="36" y="29"/>
                    <a:pt x="30" y="36"/>
                    <a:pt x="22" y="36"/>
                  </a:cubicBezTo>
                  <a:cubicBezTo>
                    <a:pt x="14" y="36"/>
                    <a:pt x="7" y="29"/>
                    <a:pt x="7" y="21"/>
                  </a:cubicBezTo>
                  <a:cubicBezTo>
                    <a:pt x="7" y="13"/>
                    <a:pt x="14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33" y="43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2924291" y="3016081"/>
              <a:ext cx="182062" cy="185343"/>
            </a:xfrm>
            <a:custGeom>
              <a:avLst/>
              <a:gdLst>
                <a:gd name="T0" fmla="*/ 40 w 72"/>
                <a:gd name="T1" fmla="*/ 7 h 73"/>
                <a:gd name="T2" fmla="*/ 38 w 72"/>
                <a:gd name="T3" fmla="*/ 0 h 73"/>
                <a:gd name="T4" fmla="*/ 30 w 72"/>
                <a:gd name="T5" fmla="*/ 8 h 73"/>
                <a:gd name="T6" fmla="*/ 25 w 72"/>
                <a:gd name="T7" fmla="*/ 9 h 73"/>
                <a:gd name="T8" fmla="*/ 14 w 72"/>
                <a:gd name="T9" fmla="*/ 8 h 73"/>
                <a:gd name="T10" fmla="*/ 14 w 72"/>
                <a:gd name="T11" fmla="*/ 18 h 73"/>
                <a:gd name="T12" fmla="*/ 7 w 72"/>
                <a:gd name="T13" fmla="*/ 15 h 73"/>
                <a:gd name="T14" fmla="*/ 9 w 72"/>
                <a:gd name="T15" fmla="*/ 27 h 73"/>
                <a:gd name="T16" fmla="*/ 8 w 72"/>
                <a:gd name="T17" fmla="*/ 31 h 73"/>
                <a:gd name="T18" fmla="*/ 0 w 72"/>
                <a:gd name="T19" fmla="*/ 40 h 73"/>
                <a:gd name="T20" fmla="*/ 9 w 72"/>
                <a:gd name="T21" fmla="*/ 47 h 73"/>
                <a:gd name="T22" fmla="*/ 4 w 72"/>
                <a:gd name="T23" fmla="*/ 52 h 73"/>
                <a:gd name="T24" fmla="*/ 15 w 72"/>
                <a:gd name="T25" fmla="*/ 56 h 73"/>
                <a:gd name="T26" fmla="*/ 20 w 72"/>
                <a:gd name="T27" fmla="*/ 61 h 73"/>
                <a:gd name="T28" fmla="*/ 25 w 72"/>
                <a:gd name="T29" fmla="*/ 71 h 73"/>
                <a:gd name="T30" fmla="*/ 29 w 72"/>
                <a:gd name="T31" fmla="*/ 65 h 73"/>
                <a:gd name="T32" fmla="*/ 34 w 72"/>
                <a:gd name="T33" fmla="*/ 66 h 73"/>
                <a:gd name="T34" fmla="*/ 43 w 72"/>
                <a:gd name="T35" fmla="*/ 72 h 73"/>
                <a:gd name="T36" fmla="*/ 44 w 72"/>
                <a:gd name="T37" fmla="*/ 65 h 73"/>
                <a:gd name="T38" fmla="*/ 48 w 72"/>
                <a:gd name="T39" fmla="*/ 64 h 73"/>
                <a:gd name="T40" fmla="*/ 59 w 72"/>
                <a:gd name="T41" fmla="*/ 65 h 73"/>
                <a:gd name="T42" fmla="*/ 57 w 72"/>
                <a:gd name="T43" fmla="*/ 58 h 73"/>
                <a:gd name="T44" fmla="*/ 60 w 72"/>
                <a:gd name="T45" fmla="*/ 55 h 73"/>
                <a:gd name="T46" fmla="*/ 70 w 72"/>
                <a:gd name="T47" fmla="*/ 51 h 73"/>
                <a:gd name="T48" fmla="*/ 65 w 72"/>
                <a:gd name="T49" fmla="*/ 45 h 73"/>
                <a:gd name="T50" fmla="*/ 66 w 72"/>
                <a:gd name="T51" fmla="*/ 40 h 73"/>
                <a:gd name="T52" fmla="*/ 72 w 72"/>
                <a:gd name="T53" fmla="*/ 33 h 73"/>
                <a:gd name="T54" fmla="*/ 65 w 72"/>
                <a:gd name="T55" fmla="*/ 31 h 73"/>
                <a:gd name="T56" fmla="*/ 64 w 72"/>
                <a:gd name="T57" fmla="*/ 25 h 73"/>
                <a:gd name="T58" fmla="*/ 66 w 72"/>
                <a:gd name="T59" fmla="*/ 14 h 73"/>
                <a:gd name="T60" fmla="*/ 59 w 72"/>
                <a:gd name="T61" fmla="*/ 17 h 73"/>
                <a:gd name="T62" fmla="*/ 54 w 72"/>
                <a:gd name="T63" fmla="*/ 12 h 73"/>
                <a:gd name="T64" fmla="*/ 49 w 72"/>
                <a:gd name="T65" fmla="*/ 2 h 73"/>
                <a:gd name="T66" fmla="*/ 61 w 72"/>
                <a:gd name="T67" fmla="*/ 36 h 73"/>
                <a:gd name="T68" fmla="*/ 12 w 72"/>
                <a:gd name="T69" fmla="*/ 36 h 73"/>
                <a:gd name="T70" fmla="*/ 61 w 72"/>
                <a:gd name="T71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73">
                  <a:moveTo>
                    <a:pt x="44" y="8"/>
                  </a:moveTo>
                  <a:cubicBezTo>
                    <a:pt x="43" y="7"/>
                    <a:pt x="41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7" y="8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5"/>
                    <a:pt x="15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9" y="45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8" y="59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1" y="65"/>
                    <a:pt x="32" y="65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5" y="64"/>
                    <a:pt x="47" y="64"/>
                    <a:pt x="48" y="63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8" y="57"/>
                    <a:pt x="59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5" y="43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7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5"/>
                    <a:pt x="55" y="13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61" y="36"/>
                  </a:moveTo>
                  <a:cubicBezTo>
                    <a:pt x="61" y="50"/>
                    <a:pt x="50" y="61"/>
                    <a:pt x="37" y="61"/>
                  </a:cubicBezTo>
                  <a:cubicBezTo>
                    <a:pt x="23" y="61"/>
                    <a:pt x="12" y="50"/>
                    <a:pt x="12" y="36"/>
                  </a:cubicBezTo>
                  <a:cubicBezTo>
                    <a:pt x="12" y="23"/>
                    <a:pt x="23" y="12"/>
                    <a:pt x="37" y="12"/>
                  </a:cubicBezTo>
                  <a:cubicBezTo>
                    <a:pt x="50" y="12"/>
                    <a:pt x="61" y="23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65024" tIns="32512" rIns="65024" bIns="32512" numCol="1" anchor="t" anchorCtr="0" compatLnSpc="1"/>
            <a:lstStyle/>
            <a:p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2983337" y="3303117"/>
              <a:ext cx="223068" cy="200104"/>
            </a:xfrm>
            <a:custGeom>
              <a:avLst/>
              <a:gdLst>
                <a:gd name="T0" fmla="*/ 44 w 88"/>
                <a:gd name="T1" fmla="*/ 5 h 79"/>
                <a:gd name="T2" fmla="*/ 78 w 88"/>
                <a:gd name="T3" fmla="*/ 31 h 79"/>
                <a:gd name="T4" fmla="*/ 53 w 88"/>
                <a:gd name="T5" fmla="*/ 73 h 79"/>
                <a:gd name="T6" fmla="*/ 44 w 88"/>
                <a:gd name="T7" fmla="*/ 74 h 79"/>
                <a:gd name="T8" fmla="*/ 11 w 88"/>
                <a:gd name="T9" fmla="*/ 48 h 79"/>
                <a:gd name="T10" fmla="*/ 14 w 88"/>
                <a:gd name="T11" fmla="*/ 22 h 79"/>
                <a:gd name="T12" fmla="*/ 35 w 88"/>
                <a:gd name="T13" fmla="*/ 6 h 79"/>
                <a:gd name="T14" fmla="*/ 44 w 88"/>
                <a:gd name="T15" fmla="*/ 5 h 79"/>
                <a:gd name="T16" fmla="*/ 44 w 88"/>
                <a:gd name="T17" fmla="*/ 0 h 79"/>
                <a:gd name="T18" fmla="*/ 34 w 88"/>
                <a:gd name="T19" fmla="*/ 1 h 79"/>
                <a:gd name="T20" fmla="*/ 6 w 88"/>
                <a:gd name="T21" fmla="*/ 50 h 79"/>
                <a:gd name="T22" fmla="*/ 44 w 88"/>
                <a:gd name="T23" fmla="*/ 79 h 79"/>
                <a:gd name="T24" fmla="*/ 54 w 88"/>
                <a:gd name="T25" fmla="*/ 78 h 79"/>
                <a:gd name="T26" fmla="*/ 82 w 88"/>
                <a:gd name="T27" fmla="*/ 30 h 79"/>
                <a:gd name="T28" fmla="*/ 44 w 8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79">
                  <a:moveTo>
                    <a:pt x="44" y="5"/>
                  </a:moveTo>
                  <a:cubicBezTo>
                    <a:pt x="60" y="5"/>
                    <a:pt x="74" y="16"/>
                    <a:pt x="78" y="31"/>
                  </a:cubicBezTo>
                  <a:cubicBezTo>
                    <a:pt x="83" y="49"/>
                    <a:pt x="71" y="68"/>
                    <a:pt x="53" y="73"/>
                  </a:cubicBezTo>
                  <a:cubicBezTo>
                    <a:pt x="50" y="74"/>
                    <a:pt x="47" y="74"/>
                    <a:pt x="44" y="74"/>
                  </a:cubicBezTo>
                  <a:cubicBezTo>
                    <a:pt x="28" y="74"/>
                    <a:pt x="15" y="64"/>
                    <a:pt x="11" y="48"/>
                  </a:cubicBezTo>
                  <a:cubicBezTo>
                    <a:pt x="8" y="39"/>
                    <a:pt x="10" y="30"/>
                    <a:pt x="14" y="22"/>
                  </a:cubicBezTo>
                  <a:cubicBezTo>
                    <a:pt x="19" y="14"/>
                    <a:pt x="27" y="8"/>
                    <a:pt x="35" y="6"/>
                  </a:cubicBezTo>
                  <a:cubicBezTo>
                    <a:pt x="38" y="5"/>
                    <a:pt x="41" y="5"/>
                    <a:pt x="44" y="5"/>
                  </a:cubicBezTo>
                  <a:moveTo>
                    <a:pt x="44" y="0"/>
                  </a:moveTo>
                  <a:cubicBezTo>
                    <a:pt x="41" y="0"/>
                    <a:pt x="38" y="1"/>
                    <a:pt x="34" y="1"/>
                  </a:cubicBezTo>
                  <a:cubicBezTo>
                    <a:pt x="13" y="7"/>
                    <a:pt x="0" y="28"/>
                    <a:pt x="6" y="50"/>
                  </a:cubicBezTo>
                  <a:cubicBezTo>
                    <a:pt x="11" y="67"/>
                    <a:pt x="27" y="79"/>
                    <a:pt x="44" y="79"/>
                  </a:cubicBezTo>
                  <a:cubicBezTo>
                    <a:pt x="47" y="79"/>
                    <a:pt x="51" y="79"/>
                    <a:pt x="54" y="78"/>
                  </a:cubicBezTo>
                  <a:cubicBezTo>
                    <a:pt x="75" y="72"/>
                    <a:pt x="88" y="51"/>
                    <a:pt x="82" y="30"/>
                  </a:cubicBezTo>
                  <a:cubicBezTo>
                    <a:pt x="78" y="12"/>
                    <a:pt x="62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>
              <a:off x="2927570" y="3232588"/>
              <a:ext cx="336241" cy="341162"/>
            </a:xfrm>
            <a:custGeom>
              <a:avLst/>
              <a:gdLst>
                <a:gd name="T0" fmla="*/ 58 w 133"/>
                <a:gd name="T1" fmla="*/ 14 h 135"/>
                <a:gd name="T2" fmla="*/ 52 w 133"/>
                <a:gd name="T3" fmla="*/ 2 h 135"/>
                <a:gd name="T4" fmla="*/ 41 w 133"/>
                <a:gd name="T5" fmla="*/ 20 h 135"/>
                <a:gd name="T6" fmla="*/ 33 w 133"/>
                <a:gd name="T7" fmla="*/ 24 h 135"/>
                <a:gd name="T8" fmla="*/ 13 w 133"/>
                <a:gd name="T9" fmla="*/ 27 h 135"/>
                <a:gd name="T10" fmla="*/ 16 w 133"/>
                <a:gd name="T11" fmla="*/ 45 h 135"/>
                <a:gd name="T12" fmla="*/ 3 w 133"/>
                <a:gd name="T13" fmla="*/ 44 h 135"/>
                <a:gd name="T14" fmla="*/ 12 w 133"/>
                <a:gd name="T15" fmla="*/ 63 h 135"/>
                <a:gd name="T16" fmla="*/ 12 w 133"/>
                <a:gd name="T17" fmla="*/ 72 h 135"/>
                <a:gd name="T18" fmla="*/ 3 w 133"/>
                <a:gd name="T19" fmla="*/ 91 h 135"/>
                <a:gd name="T20" fmla="*/ 22 w 133"/>
                <a:gd name="T21" fmla="*/ 100 h 135"/>
                <a:gd name="T22" fmla="*/ 15 w 133"/>
                <a:gd name="T23" fmla="*/ 111 h 135"/>
                <a:gd name="T24" fmla="*/ 36 w 133"/>
                <a:gd name="T25" fmla="*/ 113 h 135"/>
                <a:gd name="T26" fmla="*/ 47 w 133"/>
                <a:gd name="T27" fmla="*/ 119 h 135"/>
                <a:gd name="T28" fmla="*/ 61 w 133"/>
                <a:gd name="T29" fmla="*/ 135 h 135"/>
                <a:gd name="T30" fmla="*/ 66 w 133"/>
                <a:gd name="T31" fmla="*/ 122 h 135"/>
                <a:gd name="T32" fmla="*/ 75 w 133"/>
                <a:gd name="T33" fmla="*/ 122 h 135"/>
                <a:gd name="T34" fmla="*/ 94 w 133"/>
                <a:gd name="T35" fmla="*/ 129 h 135"/>
                <a:gd name="T36" fmla="*/ 92 w 133"/>
                <a:gd name="T37" fmla="*/ 116 h 135"/>
                <a:gd name="T38" fmla="*/ 100 w 133"/>
                <a:gd name="T39" fmla="*/ 111 h 135"/>
                <a:gd name="T40" fmla="*/ 120 w 133"/>
                <a:gd name="T41" fmla="*/ 109 h 135"/>
                <a:gd name="T42" fmla="*/ 112 w 133"/>
                <a:gd name="T43" fmla="*/ 97 h 135"/>
                <a:gd name="T44" fmla="*/ 116 w 133"/>
                <a:gd name="T45" fmla="*/ 90 h 135"/>
                <a:gd name="T46" fmla="*/ 133 w 133"/>
                <a:gd name="T47" fmla="*/ 78 h 135"/>
                <a:gd name="T48" fmla="*/ 120 w 133"/>
                <a:gd name="T49" fmla="*/ 71 h 135"/>
                <a:gd name="T50" fmla="*/ 121 w 133"/>
                <a:gd name="T51" fmla="*/ 61 h 135"/>
                <a:gd name="T52" fmla="*/ 128 w 133"/>
                <a:gd name="T53" fmla="*/ 45 h 135"/>
                <a:gd name="T54" fmla="*/ 115 w 133"/>
                <a:gd name="T55" fmla="*/ 45 h 135"/>
                <a:gd name="T56" fmla="*/ 110 w 133"/>
                <a:gd name="T57" fmla="*/ 35 h 135"/>
                <a:gd name="T58" fmla="*/ 108 w 133"/>
                <a:gd name="T59" fmla="*/ 15 h 135"/>
                <a:gd name="T60" fmla="*/ 97 w 133"/>
                <a:gd name="T61" fmla="*/ 23 h 135"/>
                <a:gd name="T62" fmla="*/ 85 w 133"/>
                <a:gd name="T63" fmla="*/ 16 h 135"/>
                <a:gd name="T64" fmla="*/ 72 w 133"/>
                <a:gd name="T65" fmla="*/ 0 h 135"/>
                <a:gd name="T66" fmla="*/ 110 w 133"/>
                <a:gd name="T67" fmla="*/ 56 h 135"/>
                <a:gd name="T68" fmla="*/ 22 w 133"/>
                <a:gd name="T69" fmla="*/ 79 h 135"/>
                <a:gd name="T70" fmla="*/ 110 w 133"/>
                <a:gd name="T71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35">
                  <a:moveTo>
                    <a:pt x="67" y="13"/>
                  </a:moveTo>
                  <a:cubicBezTo>
                    <a:pt x="64" y="13"/>
                    <a:pt x="61" y="13"/>
                    <a:pt x="58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8" y="21"/>
                    <a:pt x="36" y="22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9" y="40"/>
                    <a:pt x="18" y="43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11" y="68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4"/>
                    <a:pt x="20" y="97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9" y="115"/>
                    <a:pt x="43" y="117"/>
                    <a:pt x="48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9" y="122"/>
                    <a:pt x="72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5" y="114"/>
                    <a:pt x="97" y="113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20" y="109"/>
                    <a:pt x="120" y="109"/>
                    <a:pt x="120" y="109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5"/>
                    <a:pt x="115" y="92"/>
                    <a:pt x="116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20" y="68"/>
                    <a:pt x="121" y="66"/>
                    <a:pt x="120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2"/>
                    <a:pt x="112" y="39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0"/>
                    <a:pt x="89" y="18"/>
                    <a:pt x="85" y="1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110" y="56"/>
                  </a:moveTo>
                  <a:cubicBezTo>
                    <a:pt x="116" y="80"/>
                    <a:pt x="102" y="105"/>
                    <a:pt x="78" y="111"/>
                  </a:cubicBezTo>
                  <a:cubicBezTo>
                    <a:pt x="53" y="118"/>
                    <a:pt x="29" y="103"/>
                    <a:pt x="22" y="79"/>
                  </a:cubicBezTo>
                  <a:cubicBezTo>
                    <a:pt x="16" y="55"/>
                    <a:pt x="31" y="30"/>
                    <a:pt x="55" y="24"/>
                  </a:cubicBezTo>
                  <a:cubicBezTo>
                    <a:pt x="79" y="18"/>
                    <a:pt x="104" y="32"/>
                    <a:pt x="110" y="5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Yeseva One" panose="00000500000000000000" pitchFamily="2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BA3D27-E1FB-4886-9037-32A13FB976EF}"/>
              </a:ext>
            </a:extLst>
          </p:cNvPr>
          <p:cNvSpPr/>
          <p:nvPr/>
        </p:nvSpPr>
        <p:spPr>
          <a:xfrm>
            <a:off x="-508" y="188836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DEMO SESSION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E7DCE847-D83C-484E-8282-EB32F5BB1D3C}"/>
              </a:ext>
            </a:extLst>
          </p:cNvPr>
          <p:cNvSpPr/>
          <p:nvPr/>
        </p:nvSpPr>
        <p:spPr>
          <a:xfrm>
            <a:off x="3880320" y="456642"/>
            <a:ext cx="2732421" cy="3923536"/>
          </a:xfrm>
          <a:custGeom>
            <a:avLst/>
            <a:gdLst/>
            <a:ahLst/>
            <a:cxnLst/>
            <a:rect l="l" t="t" r="r" b="b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67E7F2B-8CB5-4A3C-9B5B-4D5428DEDAAF}"/>
              </a:ext>
            </a:extLst>
          </p:cNvPr>
          <p:cNvSpPr/>
          <p:nvPr/>
        </p:nvSpPr>
        <p:spPr>
          <a:xfrm>
            <a:off x="6178938" y="81068"/>
            <a:ext cx="2298988" cy="1063956"/>
          </a:xfrm>
          <a:prstGeom prst="wedgeEllipseCallout">
            <a:avLst>
              <a:gd name="adj1" fmla="val -28917"/>
              <a:gd name="adj2" fmla="val 738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ctr" eaLnBrk="0" hangingPunct="0">
              <a:lnSpc>
                <a:spcPct val="150000"/>
              </a:lnSpc>
            </a:pPr>
            <a:r>
              <a:rPr lang="en-US" sz="1900" b="1" dirty="0">
                <a:solidFill>
                  <a:srgbClr val="6633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LET’S TRY IT </a:t>
            </a:r>
            <a:r>
              <a:rPr lang="en-US" sz="1900" b="1" dirty="0">
                <a:solidFill>
                  <a:srgbClr val="663300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Wingdings" panose="05000000000000000000" pitchFamily="2" charset="2"/>
              </a:rPr>
              <a:t></a:t>
            </a:r>
            <a:endParaRPr lang="en-ID" sz="1900" b="1" dirty="0">
              <a:solidFill>
                <a:srgbClr val="66330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9456"/>
            <a:ext cx="9138700" cy="5145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B1FD60-EB09-4D5B-8413-2285C49DC546}"/>
              </a:ext>
            </a:extLst>
          </p:cNvPr>
          <p:cNvGrpSpPr/>
          <p:nvPr/>
        </p:nvGrpSpPr>
        <p:grpSpPr>
          <a:xfrm>
            <a:off x="-37881" y="1744452"/>
            <a:ext cx="5419331" cy="1295255"/>
            <a:chOff x="-373137" y="1260863"/>
            <a:chExt cx="5419331" cy="1295255"/>
          </a:xfrm>
        </p:grpSpPr>
        <p:sp>
          <p:nvSpPr>
            <p:cNvPr id="14" name="文本框 158">
              <a:extLst>
                <a:ext uri="{FF2B5EF4-FFF2-40B4-BE49-F238E27FC236}">
                  <a16:creationId xmlns:a16="http://schemas.microsoft.com/office/drawing/2014/main" id="{913A0CF7-471E-4F64-905A-2167300613B1}"/>
                </a:ext>
              </a:extLst>
            </p:cNvPr>
            <p:cNvSpPr txBox="1"/>
            <p:nvPr/>
          </p:nvSpPr>
          <p:spPr>
            <a:xfrm>
              <a:off x="-373137" y="1260863"/>
              <a:ext cx="5419331" cy="1081330"/>
            </a:xfrm>
            <a:prstGeom prst="rect">
              <a:avLst/>
            </a:prstGeom>
            <a:noFill/>
          </p:spPr>
          <p:txBody>
            <a:bodyPr wrap="square" lIns="65032" tIns="32516" rIns="65032" bIns="32516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</a:rPr>
                <a:t>THANK YOU </a:t>
              </a:r>
              <a:r>
                <a:rPr kumimoji="1" lang="en-US" altLang="zh-CN" sz="6600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Wingdings" panose="05000000000000000000" pitchFamily="2" charset="2"/>
                </a:rPr>
                <a:t></a:t>
              </a:r>
              <a:r>
                <a:rPr kumimoji="1" lang="en-US" altLang="zh-CN" sz="6600" dirty="0">
                  <a:solidFill>
                    <a:schemeClr val="accent1"/>
                  </a:solidFill>
                  <a:latin typeface="Yeseva One" panose="00000500000000000000" pitchFamily="2" charset="0"/>
                  <a:ea typeface="微软雅黑" panose="020B0503020204020204" pitchFamily="34" charset="-122"/>
                </a:rPr>
                <a:t> </a:t>
              </a:r>
              <a:endParaRPr kumimoji="1" lang="zh-CN" altLang="en-US" sz="6600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59">
              <a:extLst>
                <a:ext uri="{FF2B5EF4-FFF2-40B4-BE49-F238E27FC236}">
                  <a16:creationId xmlns:a16="http://schemas.microsoft.com/office/drawing/2014/main" id="{692339BE-B80F-4B6C-B26E-B5E06A67741C}"/>
                </a:ext>
              </a:extLst>
            </p:cNvPr>
            <p:cNvSpPr txBox="1"/>
            <p:nvPr/>
          </p:nvSpPr>
          <p:spPr>
            <a:xfrm>
              <a:off x="15088" y="2283471"/>
              <a:ext cx="3962157" cy="272647"/>
            </a:xfrm>
            <a:prstGeom prst="rect">
              <a:avLst/>
            </a:prstGeom>
            <a:noFill/>
          </p:spPr>
          <p:txBody>
            <a:bodyPr wrap="square" lIns="65032" tIns="32516" rIns="65032" bIns="32516" rtlCol="0">
              <a:spAutoFit/>
            </a:bodyPr>
            <a:lstStyle/>
            <a:p>
              <a:pPr algn="ctr">
                <a:lnSpc>
                  <a:spcPct val="150000"/>
                </a:lnSpc>
                <a:buNone/>
              </a:pPr>
              <a:r>
                <a:rPr lang="en-US" altLang="zh-CN" sz="1000" b="1" dirty="0">
                  <a:solidFill>
                    <a:schemeClr val="bg1">
                      <a:lumMod val="95000"/>
                    </a:schemeClr>
                  </a:solidFill>
                  <a:latin typeface="Yeseva One" panose="00000500000000000000" pitchFamily="2" charset="0"/>
                  <a:cs typeface="Arial" panose="020B0604020202020204" pitchFamily="34" charset="0"/>
                </a:rPr>
                <a:t>DO YOU HAVE ANY QUESTIONS?</a:t>
              </a:r>
              <a:endParaRPr lang="zh-CN" altLang="en-US" sz="1000" b="1" dirty="0">
                <a:solidFill>
                  <a:schemeClr val="bg1">
                    <a:lumMod val="95000"/>
                  </a:schemeClr>
                </a:solidFill>
                <a:latin typeface="Yeseva One" panose="00000500000000000000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556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" y="0"/>
            <a:ext cx="9138700" cy="5145088"/>
          </a:xfrm>
          <a:prstGeom prst="rect">
            <a:avLst/>
          </a:prstGeom>
        </p:spPr>
      </p:pic>
      <p:sp>
        <p:nvSpPr>
          <p:cNvPr id="284" name="直接连接符 5"/>
          <p:cNvSpPr>
            <a:spLocks noChangeShapeType="1"/>
          </p:cNvSpPr>
          <p:nvPr/>
        </p:nvSpPr>
        <p:spPr bwMode="auto">
          <a:xfrm>
            <a:off x="1986411" y="2263449"/>
            <a:ext cx="1133453" cy="551815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sp>
        <p:nvSpPr>
          <p:cNvPr id="285" name="直接连接符 158"/>
          <p:cNvSpPr>
            <a:spLocks noChangeShapeType="1"/>
          </p:cNvSpPr>
          <p:nvPr/>
        </p:nvSpPr>
        <p:spPr bwMode="auto">
          <a:xfrm flipV="1">
            <a:off x="3688854" y="1974922"/>
            <a:ext cx="1439967" cy="892063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sp>
        <p:nvSpPr>
          <p:cNvPr id="286" name="直接连接符 159"/>
          <p:cNvSpPr>
            <a:spLocks noChangeShapeType="1"/>
          </p:cNvSpPr>
          <p:nvPr/>
        </p:nvSpPr>
        <p:spPr bwMode="auto">
          <a:xfrm>
            <a:off x="5857182" y="2062303"/>
            <a:ext cx="1178987" cy="585703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Yeseva One" panose="00000500000000000000" pitchFamily="2" charset="0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370966" y="1965805"/>
            <a:ext cx="647588" cy="682203"/>
            <a:chOff x="1370410" y="2278732"/>
            <a:chExt cx="647700" cy="682228"/>
          </a:xfrm>
        </p:grpSpPr>
        <p:sp>
          <p:nvSpPr>
            <p:cNvPr id="287" name="矩形 2"/>
            <p:cNvSpPr>
              <a:spLocks noChangeArrowheads="1"/>
            </p:cNvSpPr>
            <p:nvPr/>
          </p:nvSpPr>
          <p:spPr bwMode="auto">
            <a:xfrm>
              <a:off x="1370410" y="2278732"/>
              <a:ext cx="647700" cy="6822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1" name="文本框 19"/>
            <p:cNvSpPr>
              <a:spLocks noChangeArrowheads="1"/>
            </p:cNvSpPr>
            <p:nvPr/>
          </p:nvSpPr>
          <p:spPr bwMode="auto">
            <a:xfrm>
              <a:off x="1517507" y="2407319"/>
              <a:ext cx="372553" cy="3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05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3081012" y="244061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89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06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4"/>
          <p:cNvGrpSpPr/>
          <p:nvPr/>
        </p:nvGrpSpPr>
        <p:grpSpPr>
          <a:xfrm>
            <a:off x="5148064" y="1672444"/>
            <a:ext cx="693238" cy="730873"/>
            <a:chOff x="4914900" y="1876301"/>
            <a:chExt cx="1033463" cy="1089422"/>
          </a:xfrm>
        </p:grpSpPr>
        <p:sp>
          <p:nvSpPr>
            <p:cNvPr id="289" name="矩形 156"/>
            <p:cNvSpPr>
              <a:spLocks noChangeArrowheads="1"/>
            </p:cNvSpPr>
            <p:nvPr/>
          </p:nvSpPr>
          <p:spPr bwMode="auto">
            <a:xfrm>
              <a:off x="4914900" y="1876301"/>
              <a:ext cx="1033463" cy="1089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3" name="文本框 19"/>
            <p:cNvSpPr>
              <a:spLocks noChangeArrowheads="1"/>
            </p:cNvSpPr>
            <p:nvPr/>
          </p:nvSpPr>
          <p:spPr bwMode="auto">
            <a:xfrm>
              <a:off x="5177199" y="2210867"/>
              <a:ext cx="555298" cy="516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07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7035675" y="2392278"/>
            <a:ext cx="670560" cy="706707"/>
            <a:chOff x="7034213" y="2475185"/>
            <a:chExt cx="885825" cy="933450"/>
          </a:xfrm>
        </p:grpSpPr>
        <p:sp>
          <p:nvSpPr>
            <p:cNvPr id="290" name="矩形 157"/>
            <p:cNvSpPr>
              <a:spLocks noChangeArrowheads="1"/>
            </p:cNvSpPr>
            <p:nvPr/>
          </p:nvSpPr>
          <p:spPr bwMode="auto">
            <a:xfrm>
              <a:off x="7034213" y="2475185"/>
              <a:ext cx="885825" cy="9334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4" name="文本框 19"/>
            <p:cNvSpPr>
              <a:spLocks noChangeArrowheads="1"/>
            </p:cNvSpPr>
            <p:nvPr/>
          </p:nvSpPr>
          <p:spPr bwMode="auto">
            <a:xfrm>
              <a:off x="7260857" y="2776413"/>
              <a:ext cx="492066" cy="457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08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89801" y="2677285"/>
            <a:ext cx="596610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MENU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907216" y="3150803"/>
            <a:ext cx="994283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CONTACT US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069695" y="2403359"/>
            <a:ext cx="846614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FEEDBACK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4" name="MH_Others_10"/>
          <p:cNvSpPr txBox="1"/>
          <p:nvPr/>
        </p:nvSpPr>
        <p:spPr>
          <a:xfrm>
            <a:off x="451748" y="298845"/>
            <a:ext cx="4202778" cy="1119533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>
              <a:defRPr/>
            </a:pPr>
            <a:r>
              <a:rPr lang="en-US" altLang="zh-CN" sz="2400" spc="300" dirty="0">
                <a:solidFill>
                  <a:schemeClr val="accent1"/>
                </a:solidFill>
                <a:latin typeface="Yeseva One" panose="00000500000000000000" pitchFamily="2" charset="0"/>
                <a:ea typeface="华文中宋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spc="225" dirty="0">
                <a:solidFill>
                  <a:schemeClr val="accent1"/>
                </a:solidFill>
                <a:latin typeface="Yeseva One" panose="00000500000000000000" pitchFamily="2" charset="0"/>
                <a:ea typeface="华文中宋" panose="02010600040101010101" pitchFamily="2" charset="-122"/>
                <a:cs typeface="Times New Roman" panose="02020603050405020304" pitchFamily="18" charset="0"/>
              </a:rPr>
              <a:t>ONTENTS</a:t>
            </a:r>
            <a:endParaRPr lang="zh-CN" altLang="en-US" sz="2400" spc="225" dirty="0">
              <a:solidFill>
                <a:schemeClr val="accent1"/>
              </a:solidFill>
              <a:latin typeface="Yeseva One" panose="00000500000000000000" pitchFamily="2" charset="0"/>
            </a:endParaRPr>
          </a:p>
          <a:p>
            <a:pPr>
              <a:defRPr/>
            </a:pPr>
            <a:endParaRPr lang="zh-CN" altLang="en-US" sz="2400" spc="300" dirty="0">
              <a:solidFill>
                <a:schemeClr val="accent1"/>
              </a:solidFill>
              <a:latin typeface="Yeseva One" panose="00000500000000000000" pitchFamily="2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D5243-BF3B-48D0-95EF-9EF2CDE2C33D}"/>
              </a:ext>
            </a:extLst>
          </p:cNvPr>
          <p:cNvSpPr txBox="1"/>
          <p:nvPr/>
        </p:nvSpPr>
        <p:spPr>
          <a:xfrm>
            <a:off x="6987434" y="3098985"/>
            <a:ext cx="767041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LOG OUT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30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  <p:bldP spid="286" grpId="0" animBg="1"/>
      <p:bldP spid="309" grpId="0"/>
      <p:bldP spid="311" grpId="0"/>
      <p:bldP spid="313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B07D5A-071A-43DA-B987-E4CB3DCC80BA}"/>
              </a:ext>
            </a:extLst>
          </p:cNvPr>
          <p:cNvSpPr/>
          <p:nvPr/>
        </p:nvSpPr>
        <p:spPr>
          <a:xfrm>
            <a:off x="-580" y="172570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MIND MAP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BD35A-44A9-47CB-BB14-5B8AAA9EA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754705"/>
            <a:ext cx="9144000" cy="430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1259632" y="1316070"/>
            <a:ext cx="1835290" cy="2170204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3" tIns="34287" rIns="68573" bIns="34287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600" dirty="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16"/>
          <p:cNvSpPr>
            <a:spLocks noEditPoints="1"/>
          </p:cNvSpPr>
          <p:nvPr/>
        </p:nvSpPr>
        <p:spPr bwMode="auto">
          <a:xfrm>
            <a:off x="1708281" y="3548214"/>
            <a:ext cx="937993" cy="752522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3" tIns="34287" rIns="68573" bIns="34287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600" dirty="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418627" y="1455359"/>
            <a:ext cx="1517299" cy="1358311"/>
            <a:chOff x="8169276" y="952501"/>
            <a:chExt cx="3781424" cy="3384550"/>
          </a:xfrm>
          <a:solidFill>
            <a:schemeClr val="accent1"/>
          </a:solidFill>
        </p:grpSpPr>
        <p:sp>
          <p:nvSpPr>
            <p:cNvPr id="14" name="Freeform 10"/>
            <p:cNvSpPr/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8" tIns="48210" rIns="96418" bIns="48210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418" tIns="48210" rIns="96418" bIns="48210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3889790" y="1391968"/>
            <a:ext cx="720000" cy="720000"/>
          </a:xfrm>
          <a:prstGeom prst="ellipse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94128" y="1438631"/>
            <a:ext cx="4152293" cy="4998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Semakin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meningkatnya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penggunaan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perangkat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digital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melakukan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pemesanan</a:t>
            </a:r>
            <a:r>
              <a:rPr lang="en-US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makanan</a:t>
            </a:r>
            <a:endParaRPr lang="en-US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888895" y="222445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9102" y="2313511"/>
            <a:ext cx="4152293" cy="4998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Kami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ingin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menawarkan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cara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yang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lebih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mudah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praktis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memesan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kopi dan dessert di </a:t>
            </a:r>
            <a:r>
              <a:rPr lang="en-US" altLang="zh-CN" sz="14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sebuah</a:t>
            </a:r>
            <a:r>
              <a:rPr lang="en-US" altLang="zh-CN" sz="14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cafe </a:t>
            </a:r>
            <a:endParaRPr lang="en-US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888895" y="3024031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08680" y="3024031"/>
            <a:ext cx="4192715" cy="704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Para costumer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tidak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perlu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menunggu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lama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ataupun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mengatri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di cafe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karena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cukup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menggunakan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gadget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dimiliki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mereka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bisa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memesan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 menu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melalui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Quafe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sz="13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89616" y="401680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40187" y="3904692"/>
            <a:ext cx="4260305" cy="9442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Tersedianya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fitur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ContactUS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dan Feedback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memungkinkan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para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pelanggan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berkomunikasi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dengan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kami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dalam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hal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memberikan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saran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masukkan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sehingga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kami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meningkatkan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kualitas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pelayanan</a:t>
            </a:r>
            <a:endParaRPr lang="en-US" sz="13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C085B7-39BF-4B9C-B0F5-5F2EC8721F5C}"/>
              </a:ext>
            </a:extLst>
          </p:cNvPr>
          <p:cNvSpPr/>
          <p:nvPr/>
        </p:nvSpPr>
        <p:spPr>
          <a:xfrm>
            <a:off x="-580" y="194873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LATAR BELAKANG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" grpId="0" animBg="1"/>
      <p:bldP spid="19" grpId="0"/>
      <p:bldP spid="20" grpId="0" animBg="1"/>
      <p:bldP spid="25" grpId="0"/>
      <p:bldP spid="26" grpId="0" animBg="1"/>
      <p:bldP spid="27" grpId="0"/>
      <p:bldP spid="28" grpId="0" animBg="1"/>
      <p:bldP spid="29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87"/>
          <p:cNvSpPr/>
          <p:nvPr/>
        </p:nvSpPr>
        <p:spPr>
          <a:xfrm>
            <a:off x="4596246" y="1686562"/>
            <a:ext cx="1" cy="10225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785"/>
          <p:cNvSpPr/>
          <p:nvPr/>
        </p:nvSpPr>
        <p:spPr>
          <a:xfrm>
            <a:off x="4596244" y="1686563"/>
            <a:ext cx="3103473" cy="101702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786"/>
          <p:cNvSpPr/>
          <p:nvPr/>
        </p:nvSpPr>
        <p:spPr>
          <a:xfrm>
            <a:off x="4600696" y="1686561"/>
            <a:ext cx="1561084" cy="101702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788"/>
          <p:cNvSpPr/>
          <p:nvPr/>
        </p:nvSpPr>
        <p:spPr>
          <a:xfrm flipH="1">
            <a:off x="3041749" y="1686562"/>
            <a:ext cx="1555067" cy="101150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789"/>
          <p:cNvSpPr/>
          <p:nvPr/>
        </p:nvSpPr>
        <p:spPr>
          <a:xfrm flipH="1">
            <a:off x="1487253" y="1686562"/>
            <a:ext cx="3108992" cy="10225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794"/>
          <p:cNvSpPr/>
          <p:nvPr/>
        </p:nvSpPr>
        <p:spPr>
          <a:xfrm>
            <a:off x="786853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lvl="0">
              <a:lnSpc>
                <a:spcPct val="120000"/>
              </a:lnSpc>
            </a:pPr>
            <a:endParaRPr sz="114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2333568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lvl="0">
              <a:lnSpc>
                <a:spcPct val="120000"/>
              </a:lnSpc>
            </a:pPr>
            <a:endParaRPr sz="114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798"/>
          <p:cNvSpPr/>
          <p:nvPr/>
        </p:nvSpPr>
        <p:spPr>
          <a:xfrm>
            <a:off x="3869410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Level User</a:t>
            </a:r>
            <a:endParaRPr lang="en-GB" altLang="zh-CN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800"/>
          <p:cNvSpPr/>
          <p:nvPr/>
        </p:nvSpPr>
        <p:spPr>
          <a:xfrm>
            <a:off x="5385781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Hashing Password</a:t>
            </a:r>
            <a:endParaRPr lang="en-GB" altLang="zh-CN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802"/>
          <p:cNvSpPr/>
          <p:nvPr/>
        </p:nvSpPr>
        <p:spPr>
          <a:xfrm>
            <a:off x="6902152" y="2517316"/>
            <a:ext cx="1455379" cy="482601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lvl="0">
              <a:lnSpc>
                <a:spcPct val="120000"/>
              </a:lnSpc>
            </a:pPr>
            <a:endParaRPr sz="114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4144853" y="1273549"/>
            <a:ext cx="893258" cy="893258"/>
            <a:chOff x="5526407" y="1696816"/>
            <a:chExt cx="1191141" cy="1191141"/>
          </a:xfrm>
        </p:grpSpPr>
        <p:sp>
          <p:nvSpPr>
            <p:cNvPr id="14" name="Shape 1790"/>
            <p:cNvSpPr/>
            <p:nvPr/>
          </p:nvSpPr>
          <p:spPr>
            <a:xfrm>
              <a:off x="5526407" y="1696816"/>
              <a:ext cx="1191141" cy="119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lvl="0">
                <a:lnSpc>
                  <a:spcPct val="120000"/>
                </a:lnSpc>
              </a:pPr>
              <a:endParaRPr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1804"/>
            <p:cNvSpPr/>
            <p:nvPr/>
          </p:nvSpPr>
          <p:spPr>
            <a:xfrm>
              <a:off x="5902228" y="2068264"/>
              <a:ext cx="448246" cy="44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 Placeholder 3"/>
          <p:cNvSpPr txBox="1"/>
          <p:nvPr/>
        </p:nvSpPr>
        <p:spPr>
          <a:xfrm>
            <a:off x="2166741" y="3495872"/>
            <a:ext cx="4796453" cy="5675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8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 Placeholder 3"/>
          <p:cNvSpPr txBox="1"/>
          <p:nvPr/>
        </p:nvSpPr>
        <p:spPr>
          <a:xfrm>
            <a:off x="2339382" y="2584907"/>
            <a:ext cx="1407316" cy="30652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11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Login Multi-Level User</a:t>
            </a:r>
            <a:endParaRPr lang="en-GB" altLang="zh-CN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3875222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/>
          <p:nvPr/>
        </p:nvSpPr>
        <p:spPr>
          <a:xfrm>
            <a:off x="5391596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/>
          <p:nvPr/>
        </p:nvSpPr>
        <p:spPr>
          <a:xfrm>
            <a:off x="804442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Register</a:t>
            </a:r>
            <a:endParaRPr lang="en-GB" altLang="zh-CN" sz="1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/>
          <p:nvPr/>
        </p:nvSpPr>
        <p:spPr>
          <a:xfrm>
            <a:off x="6931026" y="258418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Menu To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Keranjang</a:t>
            </a:r>
            <a:endParaRPr lang="en-GB" altLang="zh-CN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198287-526D-4A66-B352-A031133CFD7B}"/>
              </a:ext>
            </a:extLst>
          </p:cNvPr>
          <p:cNvSpPr/>
          <p:nvPr/>
        </p:nvSpPr>
        <p:spPr>
          <a:xfrm>
            <a:off x="-580" y="194873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FITUR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5" name="Shape 1805">
            <a:extLst>
              <a:ext uri="{FF2B5EF4-FFF2-40B4-BE49-F238E27FC236}">
                <a16:creationId xmlns:a16="http://schemas.microsoft.com/office/drawing/2014/main" id="{3708E8AE-3D72-42B2-90CE-E647BFFF3121}"/>
              </a:ext>
            </a:extLst>
          </p:cNvPr>
          <p:cNvSpPr/>
          <p:nvPr/>
        </p:nvSpPr>
        <p:spPr>
          <a:xfrm>
            <a:off x="755576" y="3321845"/>
            <a:ext cx="7668851" cy="1122907"/>
          </a:xfrm>
          <a:prstGeom prst="roundRect">
            <a:avLst>
              <a:gd name="adj" fmla="val 50000"/>
            </a:avLst>
          </a:prstGeom>
          <a:solidFill>
            <a:schemeClr val="bg1">
              <a:alpha val="39000"/>
            </a:schemeClr>
          </a:solidFill>
          <a:ln w="12700">
            <a:solidFill>
              <a:srgbClr val="A6AAA9"/>
            </a:solidFill>
            <a:miter lim="400000"/>
          </a:ln>
        </p:spPr>
        <p:txBody>
          <a:bodyPr lIns="14287" tIns="14287" rIns="14287" bIns="14287" anchor="ctr"/>
          <a:lstStyle/>
          <a:p>
            <a:pPr lvl="0">
              <a:lnSpc>
                <a:spcPct val="120000"/>
              </a:lnSpc>
            </a:pPr>
            <a:endParaRPr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DFCB0A8-D075-4077-95AB-C5FFC4BBA306}"/>
              </a:ext>
            </a:extLst>
          </p:cNvPr>
          <p:cNvSpPr txBox="1"/>
          <p:nvPr/>
        </p:nvSpPr>
        <p:spPr>
          <a:xfrm>
            <a:off x="1104020" y="3580613"/>
            <a:ext cx="6984776" cy="5675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Fitur-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fitur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menjadikan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Quafe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menjadi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lebih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responsive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interaktif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dimana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pengguna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(costumer)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merasakan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pengalaman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menakjubkan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pada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melakukan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pemesanan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lewat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Quafe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Selain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daftar menu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menarik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keamanan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data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informasi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pribadi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para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pengguna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dipastikan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terjaga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bahaya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hacker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ataupun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sejenisnya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GB" altLang="zh-CN" sz="13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52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7" grpId="0" build="p"/>
      <p:bldP spid="18" grpId="0"/>
      <p:bldP spid="19" grpId="0"/>
      <p:bldP spid="22" grpId="0"/>
      <p:bldP spid="23" grpId="0"/>
      <p:bldP spid="24" grpId="0" animBg="1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87"/>
          <p:cNvSpPr/>
          <p:nvPr/>
        </p:nvSpPr>
        <p:spPr>
          <a:xfrm>
            <a:off x="4596246" y="1686562"/>
            <a:ext cx="1" cy="10225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1785"/>
          <p:cNvSpPr/>
          <p:nvPr/>
        </p:nvSpPr>
        <p:spPr>
          <a:xfrm>
            <a:off x="4596244" y="1686563"/>
            <a:ext cx="3103473" cy="101702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 dirty="0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1786"/>
          <p:cNvSpPr/>
          <p:nvPr/>
        </p:nvSpPr>
        <p:spPr>
          <a:xfrm>
            <a:off x="4600696" y="1686561"/>
            <a:ext cx="1561084" cy="101702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788"/>
          <p:cNvSpPr/>
          <p:nvPr/>
        </p:nvSpPr>
        <p:spPr>
          <a:xfrm flipH="1">
            <a:off x="3041749" y="1686562"/>
            <a:ext cx="1555067" cy="101150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789"/>
          <p:cNvSpPr/>
          <p:nvPr/>
        </p:nvSpPr>
        <p:spPr>
          <a:xfrm flipH="1">
            <a:off x="1487253" y="1686562"/>
            <a:ext cx="3108992" cy="102254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0" tIns="0" rIns="0" bIns="0"/>
          <a:lstStyle/>
          <a:p>
            <a:pPr defTabSz="170815">
              <a:defRPr sz="1200">
                <a:solidFill>
                  <a:srgbClr val="000000"/>
                </a:solidFill>
                <a:latin typeface="Helvetica" panose="020B0604020202030204"/>
                <a:ea typeface="Helvetica" panose="020B0604020202030204"/>
                <a:cs typeface="Helvetica" panose="020B0604020202030204"/>
                <a:sym typeface="Helvetica" panose="020B0604020202030204"/>
              </a:defRPr>
            </a:pPr>
            <a:endParaRPr sz="425"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794"/>
          <p:cNvSpPr/>
          <p:nvPr/>
        </p:nvSpPr>
        <p:spPr>
          <a:xfrm>
            <a:off x="786853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Order via Website</a:t>
            </a:r>
            <a:endParaRPr lang="en-GB" altLang="zh-CN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796"/>
          <p:cNvSpPr/>
          <p:nvPr/>
        </p:nvSpPr>
        <p:spPr>
          <a:xfrm>
            <a:off x="2333568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Validasi</a:t>
            </a:r>
            <a:r>
              <a:rPr lang="en-US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Pesanan</a:t>
            </a:r>
            <a:endParaRPr lang="en-GB" altLang="zh-CN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798"/>
          <p:cNvSpPr/>
          <p:nvPr/>
        </p:nvSpPr>
        <p:spPr>
          <a:xfrm>
            <a:off x="3890045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Contact Us By Form</a:t>
            </a:r>
            <a:endParaRPr lang="en-GB" altLang="zh-CN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800"/>
          <p:cNvSpPr/>
          <p:nvPr/>
        </p:nvSpPr>
        <p:spPr>
          <a:xfrm>
            <a:off x="5362344" y="2546659"/>
            <a:ext cx="1533615" cy="44170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Feedback To Database</a:t>
            </a:r>
            <a:endParaRPr lang="en-GB" altLang="zh-CN" sz="11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802"/>
          <p:cNvSpPr/>
          <p:nvPr/>
        </p:nvSpPr>
        <p:spPr>
          <a:xfrm>
            <a:off x="6920451" y="2517316"/>
            <a:ext cx="1418946" cy="441704"/>
          </a:xfrm>
          <a:prstGeom prst="roundRect">
            <a:avLst>
              <a:gd name="adj" fmla="val 50000"/>
            </a:avLst>
          </a:prstGeom>
          <a:solidFill>
            <a:schemeClr val="bg1">
              <a:alpha val="57000"/>
            </a:schemeClr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algn="ctr">
              <a:lnSpc>
                <a:spcPct val="120000"/>
              </a:lnSpc>
            </a:pPr>
            <a:r>
              <a:rPr lang="en-GB" altLang="zh-CN" sz="1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 Out</a:t>
            </a:r>
          </a:p>
        </p:txBody>
      </p:sp>
      <p:grpSp>
        <p:nvGrpSpPr>
          <p:cNvPr id="13" name="Group 33"/>
          <p:cNvGrpSpPr/>
          <p:nvPr/>
        </p:nvGrpSpPr>
        <p:grpSpPr>
          <a:xfrm>
            <a:off x="4144853" y="1273549"/>
            <a:ext cx="893258" cy="893258"/>
            <a:chOff x="5526407" y="1696816"/>
            <a:chExt cx="1191141" cy="1191141"/>
          </a:xfrm>
        </p:grpSpPr>
        <p:sp>
          <p:nvSpPr>
            <p:cNvPr id="14" name="Shape 1790"/>
            <p:cNvSpPr/>
            <p:nvPr/>
          </p:nvSpPr>
          <p:spPr>
            <a:xfrm>
              <a:off x="5526407" y="1696816"/>
              <a:ext cx="1191141" cy="1191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lvl="0">
                <a:lnSpc>
                  <a:spcPct val="120000"/>
                </a:lnSpc>
              </a:pPr>
              <a:endParaRPr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Shape 1804"/>
            <p:cNvSpPr/>
            <p:nvPr/>
          </p:nvSpPr>
          <p:spPr>
            <a:xfrm>
              <a:off x="5902228" y="2068264"/>
              <a:ext cx="448246" cy="448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120000"/>
                </a:lnSpc>
              </a:pPr>
              <a:endParaRPr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Text Placeholder 3"/>
          <p:cNvSpPr txBox="1"/>
          <p:nvPr/>
        </p:nvSpPr>
        <p:spPr>
          <a:xfrm>
            <a:off x="2339382" y="2584907"/>
            <a:ext cx="1407316" cy="30652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/>
          <p:nvPr/>
        </p:nvSpPr>
        <p:spPr>
          <a:xfrm>
            <a:off x="3875222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/>
          <p:cNvSpPr txBox="1"/>
          <p:nvPr/>
        </p:nvSpPr>
        <p:spPr>
          <a:xfrm>
            <a:off x="5391596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/>
          <p:nvPr/>
        </p:nvSpPr>
        <p:spPr>
          <a:xfrm>
            <a:off x="804442" y="258490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/>
          <p:nvPr/>
        </p:nvSpPr>
        <p:spPr>
          <a:xfrm>
            <a:off x="6931026" y="2584187"/>
            <a:ext cx="1407316" cy="3065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GB" altLang="zh-CN" sz="99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04F51B-BB4C-4CF7-8A33-895F65FE3B77}"/>
              </a:ext>
            </a:extLst>
          </p:cNvPr>
          <p:cNvSpPr/>
          <p:nvPr/>
        </p:nvSpPr>
        <p:spPr>
          <a:xfrm>
            <a:off x="-580" y="187673"/>
            <a:ext cx="3311860" cy="5460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Yeseva One" panose="00000500000000000000"/>
              </a:rPr>
              <a:t>FITUR</a:t>
            </a:r>
            <a:endParaRPr lang="en-ID" sz="2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25" name="Shape 1805">
            <a:extLst>
              <a:ext uri="{FF2B5EF4-FFF2-40B4-BE49-F238E27FC236}">
                <a16:creationId xmlns:a16="http://schemas.microsoft.com/office/drawing/2014/main" id="{17667431-FCC1-41B6-A18B-5E95BE19E890}"/>
              </a:ext>
            </a:extLst>
          </p:cNvPr>
          <p:cNvSpPr/>
          <p:nvPr/>
        </p:nvSpPr>
        <p:spPr>
          <a:xfrm>
            <a:off x="755576" y="3321845"/>
            <a:ext cx="7668851" cy="1122907"/>
          </a:xfrm>
          <a:prstGeom prst="roundRect">
            <a:avLst>
              <a:gd name="adj" fmla="val 50000"/>
            </a:avLst>
          </a:prstGeom>
          <a:solidFill>
            <a:schemeClr val="bg1">
              <a:alpha val="39000"/>
            </a:schemeClr>
          </a:solidFill>
          <a:ln w="12700">
            <a:solidFill>
              <a:srgbClr val="A6AAA9"/>
            </a:solidFill>
            <a:miter lim="400000"/>
          </a:ln>
        </p:spPr>
        <p:txBody>
          <a:bodyPr lIns="14287" tIns="14287" rIns="14287" bIns="14287" anchor="ctr"/>
          <a:lstStyle/>
          <a:p>
            <a:pPr lvl="0">
              <a:lnSpc>
                <a:spcPct val="120000"/>
              </a:lnSpc>
            </a:pPr>
            <a:endParaRPr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BF0D7C4-48F5-41B8-BAEF-CD5AA4BCA9C1}"/>
              </a:ext>
            </a:extLst>
          </p:cNvPr>
          <p:cNvSpPr txBox="1"/>
          <p:nvPr/>
        </p:nvSpPr>
        <p:spPr>
          <a:xfrm>
            <a:off x="1104020" y="3580613"/>
            <a:ext cx="6984776" cy="5675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Fitur-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fitur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menjadikan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Quafe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menjadi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lebih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responsive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interaktif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dimana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pengguna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(costumer)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merasakan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pengalaman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menakjubkan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pada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melakukan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pemesanan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lewat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website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Quafe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Selain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daftar menu yang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menarik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keamanan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data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informasi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pribadi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para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pengguna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dapat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dipastikan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terjaga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dan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aman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dari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bahaya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hacker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ataupun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00" b="1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sejenisnya</a:t>
            </a:r>
            <a:r>
              <a:rPr lang="en-US" altLang="zh-CN" sz="13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GB" altLang="zh-CN" sz="13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5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>
        <p14:shred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7" grpId="0" build="p"/>
      <p:bldP spid="18" grpId="0"/>
      <p:bldP spid="19" grpId="0"/>
      <p:bldP spid="22" grpId="0"/>
      <p:bldP spid="23" grpId="0"/>
      <p:bldP spid="24" grpId="0" animBg="1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" y="0"/>
            <a:ext cx="9138700" cy="51450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1256174" y="2153341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Yeseva One" panose="00000500000000000000" pitchFamily="2" charset="0"/>
                <a:sym typeface="宋体" panose="02010600030101010101" pitchFamily="2" charset="-122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45200" y="2876426"/>
              <a:ext cx="512831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2051720" y="2153341"/>
            <a:ext cx="1197864" cy="40009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REGISTER</a:t>
            </a:r>
            <a:endParaRPr lang="zh-CN" altLang="en-US" sz="2000" b="1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89560" y="2504185"/>
            <a:ext cx="276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860">
              <a:spcBef>
                <a:spcPct val="20000"/>
              </a:spcBef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HOW IS IT WORK?</a:t>
            </a:r>
          </a:p>
        </p:txBody>
      </p:sp>
      <p:sp>
        <p:nvSpPr>
          <p:cNvPr id="27" name="TextBox 308"/>
          <p:cNvSpPr txBox="1"/>
          <p:nvPr/>
        </p:nvSpPr>
        <p:spPr>
          <a:xfrm>
            <a:off x="510549" y="2551567"/>
            <a:ext cx="732865" cy="369318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FITUR</a:t>
            </a:r>
            <a:endParaRPr lang="zh-CN" altLang="en-US" dirty="0">
              <a:solidFill>
                <a:schemeClr val="accent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22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自定义 10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FDFF"/>
      </a:accent1>
      <a:accent2>
        <a:srgbClr val="3EBCE0"/>
      </a:accent2>
      <a:accent3>
        <a:srgbClr val="02FDFF"/>
      </a:accent3>
      <a:accent4>
        <a:srgbClr val="3EBCE0"/>
      </a:accent4>
      <a:accent5>
        <a:srgbClr val="02FDFF"/>
      </a:accent5>
      <a:accent6>
        <a:srgbClr val="3EBCE0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27415" r="-11519"/>
          </a:stretch>
        </a:blipFill>
        <a:ln>
          <a:noFill/>
        </a:ln>
      </a:spPr>
      <a:bodyPr lIns="65021" tIns="32510" rIns="65021" bIns="32510" anchor="ctr"/>
      <a:lstStyle>
        <a:defPPr algn="ctr" eaLnBrk="0" hangingPunct="0">
          <a:lnSpc>
            <a:spcPct val="150000"/>
          </a:lnSpc>
          <a:defRPr dirty="0">
            <a:latin typeface="Yeseva One" panose="00000500000000000000" pitchFamily="2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1517</Words>
  <Application>Microsoft Office PowerPoint</Application>
  <PresentationFormat>Custom</PresentationFormat>
  <Paragraphs>172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微软雅黑</vt:lpstr>
      <vt:lpstr>Arial</vt:lpstr>
      <vt:lpstr>Arial Unicode MS</vt:lpstr>
      <vt:lpstr>Calibri</vt:lpstr>
      <vt:lpstr>Glegoo</vt:lpstr>
      <vt:lpstr>Lato Light</vt:lpstr>
      <vt:lpstr>Mission Gothic Regular</vt:lpstr>
      <vt:lpstr>Open Sans</vt:lpstr>
      <vt:lpstr>Yeseva One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hp77victus@outlook.com</cp:lastModifiedBy>
  <cp:revision>213</cp:revision>
  <dcterms:created xsi:type="dcterms:W3CDTF">2017-06-17T15:55:00Z</dcterms:created>
  <dcterms:modified xsi:type="dcterms:W3CDTF">2023-12-22T10:13:42Z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